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315" r:id="rId6"/>
    <p:sldId id="257" r:id="rId7"/>
    <p:sldId id="314" r:id="rId8"/>
    <p:sldId id="290" r:id="rId9"/>
    <p:sldId id="291" r:id="rId10"/>
    <p:sldId id="308" r:id="rId11"/>
    <p:sldId id="309" r:id="rId12"/>
    <p:sldId id="310" r:id="rId13"/>
    <p:sldId id="317" r:id="rId14"/>
    <p:sldId id="318" r:id="rId15"/>
    <p:sldId id="319" r:id="rId16"/>
    <p:sldId id="258" r:id="rId17"/>
    <p:sldId id="262" r:id="rId18"/>
    <p:sldId id="287" r:id="rId19"/>
    <p:sldId id="288" r:id="rId20"/>
    <p:sldId id="263" r:id="rId21"/>
    <p:sldId id="264" r:id="rId22"/>
    <p:sldId id="286" r:id="rId23"/>
    <p:sldId id="265" r:id="rId24"/>
    <p:sldId id="289" r:id="rId25"/>
    <p:sldId id="311" r:id="rId26"/>
    <p:sldId id="312" r:id="rId27"/>
    <p:sldId id="260" r:id="rId28"/>
    <p:sldId id="267" r:id="rId29"/>
    <p:sldId id="313" r:id="rId30"/>
    <p:sldId id="316" r:id="rId31"/>
    <p:sldId id="292" r:id="rId32"/>
    <p:sldId id="301" r:id="rId33"/>
    <p:sldId id="293" r:id="rId34"/>
    <p:sldId id="302" r:id="rId35"/>
    <p:sldId id="303" r:id="rId36"/>
    <p:sldId id="299" r:id="rId37"/>
    <p:sldId id="294" r:id="rId38"/>
    <p:sldId id="295" r:id="rId39"/>
    <p:sldId id="297" r:id="rId40"/>
    <p:sldId id="269" r:id="rId41"/>
    <p:sldId id="320" r:id="rId42"/>
    <p:sldId id="298" r:id="rId43"/>
    <p:sldId id="296" r:id="rId44"/>
    <p:sldId id="304" r:id="rId4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4F5ABC-7700-4D35-B8E9-892EE80ADACA}" v="77" dt="2021-09-23T08:43:30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Luijten" userId="3656dec8-07ff-49b6-baa7-7de42837e1f6" providerId="ADAL" clId="{104F5ABC-7700-4D35-B8E9-892EE80ADACA}"/>
    <pc:docChg chg="custSel modSld sldOrd">
      <pc:chgData name="Rob Luijten" userId="3656dec8-07ff-49b6-baa7-7de42837e1f6" providerId="ADAL" clId="{104F5ABC-7700-4D35-B8E9-892EE80ADACA}" dt="2021-10-22T09:31:56.354" v="80"/>
      <pc:docMkLst>
        <pc:docMk/>
      </pc:docMkLst>
      <pc:sldChg chg="addSp modSp mod setBg addAnim">
        <pc:chgData name="Rob Luijten" userId="3656dec8-07ff-49b6-baa7-7de42837e1f6" providerId="ADAL" clId="{104F5ABC-7700-4D35-B8E9-892EE80ADACA}" dt="2021-10-22T09:31:56.354" v="80"/>
        <pc:sldMkLst>
          <pc:docMk/>
          <pc:sldMk cId="2698835146" sldId="256"/>
        </pc:sldMkLst>
        <pc:spChg chg="mo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2" creationId="{00000000-0000-0000-0000-000000000000}"/>
          </ac:spMkLst>
        </pc:spChg>
        <pc:spChg chg="mo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3" creationId="{00000000-0000-0000-0000-000000000000}"/>
          </ac:spMkLst>
        </pc:spChg>
        <pc:spChg chg="ad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13" creationId="{66D61E08-70C3-48D8-BEA0-787111DC30DA}"/>
          </ac:spMkLst>
        </pc:spChg>
        <pc:spChg chg="ad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15" creationId="{FC55298F-0AE5-478E-AD2B-03C2614C5833}"/>
          </ac:spMkLst>
        </pc:spChg>
        <pc:spChg chg="ad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17" creationId="{C180E4EA-0B63-4779-A895-7E90E71088F3}"/>
          </ac:spMkLst>
        </pc:spChg>
        <pc:spChg chg="ad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19" creationId="{CEE01D9D-3DE8-4EED-B0D3-8F3C79CC7673}"/>
          </ac:spMkLst>
        </pc:spChg>
        <pc:spChg chg="ad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21" creationId="{89AF5CE9-607F-43F4-8983-DCD6DA4051FD}"/>
          </ac:spMkLst>
        </pc:spChg>
        <pc:spChg chg="ad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23" creationId="{6EEA2DBD-9E1E-4521-8C01-F32AD18A89E3}"/>
          </ac:spMkLst>
        </pc:spChg>
        <pc:spChg chg="add">
          <ac:chgData name="Rob Luijten" userId="3656dec8-07ff-49b6-baa7-7de42837e1f6" providerId="ADAL" clId="{104F5ABC-7700-4D35-B8E9-892EE80ADACA}" dt="2021-10-22T09:31:56.343" v="78" actId="26606"/>
          <ac:spMkLst>
            <pc:docMk/>
            <pc:sldMk cId="2698835146" sldId="256"/>
            <ac:spMk id="25" creationId="{15BBD2C1-BA9B-46A9-A27A-33498B169272}"/>
          </ac:spMkLst>
        </pc:spChg>
        <pc:picChg chg="add">
          <ac:chgData name="Rob Luijten" userId="3656dec8-07ff-49b6-baa7-7de42837e1f6" providerId="ADAL" clId="{104F5ABC-7700-4D35-B8E9-892EE80ADACA}" dt="2021-10-22T09:31:56.343" v="78" actId="26606"/>
          <ac:picMkLst>
            <pc:docMk/>
            <pc:sldMk cId="2698835146" sldId="256"/>
            <ac:picMk id="5" creationId="{A8093A42-4098-4026-AE10-A6EB7979C84D}"/>
          </ac:picMkLst>
        </pc:picChg>
        <pc:cxnChg chg="add">
          <ac:chgData name="Rob Luijten" userId="3656dec8-07ff-49b6-baa7-7de42837e1f6" providerId="ADAL" clId="{104F5ABC-7700-4D35-B8E9-892EE80ADACA}" dt="2021-10-22T09:31:56.343" v="78" actId="26606"/>
          <ac:cxnSpMkLst>
            <pc:docMk/>
            <pc:sldMk cId="2698835146" sldId="256"/>
            <ac:cxnSpMk id="9" creationId="{A57C1A16-B8AB-4D99-A195-A38F556A6486}"/>
          </ac:cxnSpMkLst>
        </pc:cxnChg>
        <pc:cxnChg chg="add">
          <ac:chgData name="Rob Luijten" userId="3656dec8-07ff-49b6-baa7-7de42837e1f6" providerId="ADAL" clId="{104F5ABC-7700-4D35-B8E9-892EE80ADACA}" dt="2021-10-22T09:31:56.343" v="78" actId="26606"/>
          <ac:cxnSpMkLst>
            <pc:docMk/>
            <pc:sldMk cId="2698835146" sldId="256"/>
            <ac:cxnSpMk id="11" creationId="{F8A9B20B-D1DD-4573-B5EC-558029519236}"/>
          </ac:cxnSpMkLst>
        </pc:cxnChg>
      </pc:sldChg>
      <pc:sldChg chg="ord">
        <pc:chgData name="Rob Luijten" userId="3656dec8-07ff-49b6-baa7-7de42837e1f6" providerId="ADAL" clId="{104F5ABC-7700-4D35-B8E9-892EE80ADACA}" dt="2021-09-23T07:41:55.576" v="0"/>
        <pc:sldMkLst>
          <pc:docMk/>
          <pc:sldMk cId="444363423" sldId="260"/>
        </pc:sldMkLst>
      </pc:sldChg>
      <pc:sldChg chg="addSp delSp modSp">
        <pc:chgData name="Rob Luijten" userId="3656dec8-07ff-49b6-baa7-7de42837e1f6" providerId="ADAL" clId="{104F5ABC-7700-4D35-B8E9-892EE80ADACA}" dt="2021-09-23T08:43:30.821" v="77" actId="478"/>
        <pc:sldMkLst>
          <pc:docMk/>
          <pc:sldMk cId="3501933155" sldId="269"/>
        </pc:sldMkLst>
        <pc:spChg chg="del">
          <ac:chgData name="Rob Luijten" userId="3656dec8-07ff-49b6-baa7-7de42837e1f6" providerId="ADAL" clId="{104F5ABC-7700-4D35-B8E9-892EE80ADACA}" dt="2021-09-23T08:43:30.821" v="77" actId="478"/>
          <ac:spMkLst>
            <pc:docMk/>
            <pc:sldMk cId="3501933155" sldId="269"/>
            <ac:spMk id="4" creationId="{00000000-0000-0000-0000-000000000000}"/>
          </ac:spMkLst>
        </pc:spChg>
        <pc:spChg chg="del">
          <ac:chgData name="Rob Luijten" userId="3656dec8-07ff-49b6-baa7-7de42837e1f6" providerId="ADAL" clId="{104F5ABC-7700-4D35-B8E9-892EE80ADACA}" dt="2021-09-23T08:43:29.014" v="76" actId="478"/>
          <ac:spMkLst>
            <pc:docMk/>
            <pc:sldMk cId="3501933155" sldId="269"/>
            <ac:spMk id="5" creationId="{00000000-0000-0000-0000-000000000000}"/>
          </ac:spMkLst>
        </pc:spChg>
        <pc:grpChg chg="add mod">
          <ac:chgData name="Rob Luijten" userId="3656dec8-07ff-49b6-baa7-7de42837e1f6" providerId="ADAL" clId="{104F5ABC-7700-4D35-B8E9-892EE80ADACA}" dt="2021-09-23T08:43:21.736" v="75" actId="1076"/>
          <ac:grpSpMkLst>
            <pc:docMk/>
            <pc:sldMk cId="3501933155" sldId="269"/>
            <ac:grpSpMk id="6" creationId="{604D240D-973C-4270-B3FA-80CF1A506B0C}"/>
          </ac:grpSpMkLst>
        </pc:grpChg>
        <pc:picChg chg="mod">
          <ac:chgData name="Rob Luijten" userId="3656dec8-07ff-49b6-baa7-7de42837e1f6" providerId="ADAL" clId="{104F5ABC-7700-4D35-B8E9-892EE80ADACA}" dt="2021-09-23T08:43:21.736" v="75" actId="1076"/>
          <ac:picMkLst>
            <pc:docMk/>
            <pc:sldMk cId="3501933155" sldId="269"/>
            <ac:picMk id="7170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43:21.736" v="75" actId="1076"/>
          <ac:picMkLst>
            <pc:docMk/>
            <pc:sldMk cId="3501933155" sldId="269"/>
            <ac:picMk id="7176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43:21.736" v="75" actId="1076"/>
          <ac:picMkLst>
            <pc:docMk/>
            <pc:sldMk cId="3501933155" sldId="269"/>
            <ac:picMk id="7178" creationId="{00000000-0000-0000-0000-000000000000}"/>
          </ac:picMkLst>
        </pc:picChg>
      </pc:sldChg>
      <pc:sldChg chg="modSp">
        <pc:chgData name="Rob Luijten" userId="3656dec8-07ff-49b6-baa7-7de42837e1f6" providerId="ADAL" clId="{104F5ABC-7700-4D35-B8E9-892EE80ADACA}" dt="2021-09-23T08:01:08.244" v="20" actId="1037"/>
        <pc:sldMkLst>
          <pc:docMk/>
          <pc:sldMk cId="3190723152" sldId="301"/>
        </pc:sldMkLst>
        <pc:picChg chg="mod">
          <ac:chgData name="Rob Luijten" userId="3656dec8-07ff-49b6-baa7-7de42837e1f6" providerId="ADAL" clId="{104F5ABC-7700-4D35-B8E9-892EE80ADACA}" dt="2021-09-23T08:01:08.244" v="20" actId="1037"/>
          <ac:picMkLst>
            <pc:docMk/>
            <pc:sldMk cId="3190723152" sldId="301"/>
            <ac:picMk id="1027" creationId="{00000000-0000-0000-0000-000000000000}"/>
          </ac:picMkLst>
        </pc:picChg>
      </pc:sldChg>
      <pc:sldChg chg="modSp">
        <pc:chgData name="Rob Luijten" userId="3656dec8-07ff-49b6-baa7-7de42837e1f6" providerId="ADAL" clId="{104F5ABC-7700-4D35-B8E9-892EE80ADACA}" dt="2021-09-23T08:00:58.615" v="18" actId="1037"/>
        <pc:sldMkLst>
          <pc:docMk/>
          <pc:sldMk cId="10700809" sldId="302"/>
        </pc:sldMkLst>
        <pc:picChg chg="mod">
          <ac:chgData name="Rob Luijten" userId="3656dec8-07ff-49b6-baa7-7de42837e1f6" providerId="ADAL" clId="{104F5ABC-7700-4D35-B8E9-892EE80ADACA}" dt="2021-09-23T08:00:58.615" v="18" actId="1037"/>
          <ac:picMkLst>
            <pc:docMk/>
            <pc:sldMk cId="10700809" sldId="302"/>
            <ac:picMk id="2052" creationId="{00000000-0000-0000-0000-000000000000}"/>
          </ac:picMkLst>
        </pc:picChg>
      </pc:sldChg>
      <pc:sldChg chg="modSp">
        <pc:chgData name="Rob Luijten" userId="3656dec8-07ff-49b6-baa7-7de42837e1f6" providerId="ADAL" clId="{104F5ABC-7700-4D35-B8E9-892EE80ADACA}" dt="2021-09-23T08:01:47.099" v="50" actId="14100"/>
        <pc:sldMkLst>
          <pc:docMk/>
          <pc:sldMk cId="917431376" sldId="309"/>
        </pc:sldMkLst>
        <pc:picChg chg="mod">
          <ac:chgData name="Rob Luijten" userId="3656dec8-07ff-49b6-baa7-7de42837e1f6" providerId="ADAL" clId="{104F5ABC-7700-4D35-B8E9-892EE80ADACA}" dt="2021-09-23T08:01:31.654" v="27" actId="1036"/>
          <ac:picMkLst>
            <pc:docMk/>
            <pc:sldMk cId="917431376" sldId="309"/>
            <ac:picMk id="1026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01:34.430" v="38" actId="1035"/>
          <ac:picMkLst>
            <pc:docMk/>
            <pc:sldMk cId="917431376" sldId="309"/>
            <ac:picMk id="1027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01:30.682" v="24" actId="1035"/>
          <ac:picMkLst>
            <pc:docMk/>
            <pc:sldMk cId="917431376" sldId="309"/>
            <ac:picMk id="1028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01:47.099" v="50" actId="14100"/>
          <ac:picMkLst>
            <pc:docMk/>
            <pc:sldMk cId="917431376" sldId="309"/>
            <ac:picMk id="1029" creationId="{00000000-0000-0000-0000-000000000000}"/>
          </ac:picMkLst>
        </pc:picChg>
      </pc:sldChg>
      <pc:sldChg chg="modSp">
        <pc:chgData name="Rob Luijten" userId="3656dec8-07ff-49b6-baa7-7de42837e1f6" providerId="ADAL" clId="{104F5ABC-7700-4D35-B8E9-892EE80ADACA}" dt="2021-09-23T08:02:06.064" v="74" actId="14100"/>
        <pc:sldMkLst>
          <pc:docMk/>
          <pc:sldMk cId="80091006" sldId="310"/>
        </pc:sldMkLst>
        <pc:picChg chg="mod">
          <ac:chgData name="Rob Luijten" userId="3656dec8-07ff-49b6-baa7-7de42837e1f6" providerId="ADAL" clId="{104F5ABC-7700-4D35-B8E9-892EE80ADACA}" dt="2021-09-23T08:01:50.930" v="52" actId="1038"/>
          <ac:picMkLst>
            <pc:docMk/>
            <pc:sldMk cId="80091006" sldId="310"/>
            <ac:picMk id="2050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01:56.379" v="62" actId="1038"/>
          <ac:picMkLst>
            <pc:docMk/>
            <pc:sldMk cId="80091006" sldId="310"/>
            <ac:picMk id="2051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02:06.064" v="74" actId="14100"/>
          <ac:picMkLst>
            <pc:docMk/>
            <pc:sldMk cId="80091006" sldId="310"/>
            <ac:picMk id="2052" creationId="{00000000-0000-0000-0000-000000000000}"/>
          </ac:picMkLst>
        </pc:picChg>
        <pc:picChg chg="mod">
          <ac:chgData name="Rob Luijten" userId="3656dec8-07ff-49b6-baa7-7de42837e1f6" providerId="ADAL" clId="{104F5ABC-7700-4D35-B8E9-892EE80ADACA}" dt="2021-09-23T08:01:51.816" v="54" actId="1037"/>
          <ac:picMkLst>
            <pc:docMk/>
            <pc:sldMk cId="80091006" sldId="310"/>
            <ac:picMk id="2053" creationId="{00000000-0000-0000-0000-000000000000}"/>
          </ac:picMkLst>
        </pc:picChg>
      </pc:sldChg>
      <pc:sldChg chg="addSp modSp modAnim">
        <pc:chgData name="Rob Luijten" userId="3656dec8-07ff-49b6-baa7-7de42837e1f6" providerId="ADAL" clId="{104F5ABC-7700-4D35-B8E9-892EE80ADACA}" dt="2021-09-23T07:51:07.119" v="7"/>
        <pc:sldMkLst>
          <pc:docMk/>
          <pc:sldMk cId="213454123" sldId="319"/>
        </pc:sldMkLst>
        <pc:spChg chg="mod">
          <ac:chgData name="Rob Luijten" userId="3656dec8-07ff-49b6-baa7-7de42837e1f6" providerId="ADAL" clId="{104F5ABC-7700-4D35-B8E9-892EE80ADACA}" dt="2021-09-23T07:47:13.088" v="4" actId="1076"/>
          <ac:spMkLst>
            <pc:docMk/>
            <pc:sldMk cId="213454123" sldId="319"/>
            <ac:spMk id="3" creationId="{649F8835-2BDD-4CB8-8DA2-397D783D3718}"/>
          </ac:spMkLst>
        </pc:spChg>
        <pc:picChg chg="add mod">
          <ac:chgData name="Rob Luijten" userId="3656dec8-07ff-49b6-baa7-7de42837e1f6" providerId="ADAL" clId="{104F5ABC-7700-4D35-B8E9-892EE80ADACA}" dt="2021-09-23T07:47:25.510" v="6" actId="1076"/>
          <ac:picMkLst>
            <pc:docMk/>
            <pc:sldMk cId="213454123" sldId="319"/>
            <ac:picMk id="1026" creationId="{25B41F1B-82A8-4BE6-A206-DC6A1B028B64}"/>
          </ac:picMkLst>
        </pc:picChg>
      </pc:sldChg>
    </pc:docChg>
  </pc:docChgLst>
  <pc:docChgLst>
    <pc:chgData name="Rob Luijten" userId="3656dec8-07ff-49b6-baa7-7de42837e1f6" providerId="ADAL" clId="{77602DDC-69F2-4495-96F9-9C168F3295F0}"/>
    <pc:docChg chg="undo custSel addSld delSld modSld sldOrd">
      <pc:chgData name="Rob Luijten" userId="3656dec8-07ff-49b6-baa7-7de42837e1f6" providerId="ADAL" clId="{77602DDC-69F2-4495-96F9-9C168F3295F0}" dt="2021-09-22T09:26:10.398" v="563" actId="20577"/>
      <pc:docMkLst>
        <pc:docMk/>
      </pc:docMkLst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2698835146" sldId="256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698835146" sldId="256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698835146" sldId="256"/>
            <ac:spMk id="3" creationId="{00000000-0000-0000-0000-000000000000}"/>
          </ac:spMkLst>
        </pc:spChg>
      </pc:sldChg>
      <pc:sldChg chg="delSp modSp mod">
        <pc:chgData name="Rob Luijten" userId="3656dec8-07ff-49b6-baa7-7de42837e1f6" providerId="ADAL" clId="{77602DDC-69F2-4495-96F9-9C168F3295F0}" dt="2021-09-22T08:48:03.411" v="12" actId="14100"/>
        <pc:sldMkLst>
          <pc:docMk/>
          <pc:sldMk cId="1850425266" sldId="257"/>
        </pc:sldMkLst>
        <pc:spChg chg="mod">
          <ac:chgData name="Rob Luijten" userId="3656dec8-07ff-49b6-baa7-7de42837e1f6" providerId="ADAL" clId="{77602DDC-69F2-4495-96F9-9C168F3295F0}" dt="2021-09-22T08:48:03.411" v="12" actId="14100"/>
          <ac:spMkLst>
            <pc:docMk/>
            <pc:sldMk cId="1850425266" sldId="257"/>
            <ac:spMk id="6" creationId="{00000000-0000-0000-0000-000000000000}"/>
          </ac:spMkLst>
        </pc:spChg>
        <pc:spChg chg="del">
          <ac:chgData name="Rob Luijten" userId="3656dec8-07ff-49b6-baa7-7de42837e1f6" providerId="ADAL" clId="{77602DDC-69F2-4495-96F9-9C168F3295F0}" dt="2021-09-22T08:46:59.255" v="0" actId="478"/>
          <ac:spMkLst>
            <pc:docMk/>
            <pc:sldMk cId="1850425266" sldId="257"/>
            <ac:spMk id="7" creationId="{00000000-0000-0000-0000-000000000000}"/>
          </ac:spMkLst>
        </pc:spChg>
      </pc:sldChg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1216522831" sldId="258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216522831" sldId="258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216522831" sldId="258"/>
            <ac:spMk id="3" creationId="{00000000-0000-0000-0000-000000000000}"/>
          </ac:spMkLst>
        </pc:spChg>
      </pc:sldChg>
      <pc:sldChg chg="addSp delSp modSp mod">
        <pc:chgData name="Rob Luijten" userId="3656dec8-07ff-49b6-baa7-7de42837e1f6" providerId="ADAL" clId="{77602DDC-69F2-4495-96F9-9C168F3295F0}" dt="2021-09-22T08:49:48.229" v="29" actId="14100"/>
        <pc:sldMkLst>
          <pc:docMk/>
          <pc:sldMk cId="444363423" sldId="260"/>
        </pc:sldMkLst>
        <pc:spChg chg="mod">
          <ac:chgData name="Rob Luijten" userId="3656dec8-07ff-49b6-baa7-7de42837e1f6" providerId="ADAL" clId="{77602DDC-69F2-4495-96F9-9C168F3295F0}" dt="2021-09-22T08:49:45.175" v="28" actId="1076"/>
          <ac:spMkLst>
            <pc:docMk/>
            <pc:sldMk cId="444363423" sldId="260"/>
            <ac:spMk id="3" creationId="{00000000-0000-0000-0000-000000000000}"/>
          </ac:spMkLst>
        </pc:spChg>
        <pc:spChg chg="del mod">
          <ac:chgData name="Rob Luijten" userId="3656dec8-07ff-49b6-baa7-7de42837e1f6" providerId="ADAL" clId="{77602DDC-69F2-4495-96F9-9C168F3295F0}" dt="2021-09-22T08:48:57.707" v="15" actId="478"/>
          <ac:spMkLst>
            <pc:docMk/>
            <pc:sldMk cId="444363423" sldId="260"/>
            <ac:spMk id="4" creationId="{00000000-0000-0000-0000-000000000000}"/>
          </ac:spMkLst>
        </pc:spChg>
        <pc:spChg chg="add mod ord">
          <ac:chgData name="Rob Luijten" userId="3656dec8-07ff-49b6-baa7-7de42837e1f6" providerId="ADAL" clId="{77602DDC-69F2-4495-96F9-9C168F3295F0}" dt="2021-09-22T08:49:30.504" v="25" actId="167"/>
          <ac:spMkLst>
            <pc:docMk/>
            <pc:sldMk cId="444363423" sldId="260"/>
            <ac:spMk id="5" creationId="{93AB7725-919A-4F54-B6AF-46A9A3505DEB}"/>
          </ac:spMkLst>
        </pc:spChg>
        <pc:picChg chg="mod">
          <ac:chgData name="Rob Luijten" userId="3656dec8-07ff-49b6-baa7-7de42837e1f6" providerId="ADAL" clId="{77602DDC-69F2-4495-96F9-9C168F3295F0}" dt="2021-09-22T08:49:48.229" v="29" actId="14100"/>
          <ac:picMkLst>
            <pc:docMk/>
            <pc:sldMk cId="444363423" sldId="260"/>
            <ac:picMk id="2" creationId="{00000000-0000-0000-0000-000000000000}"/>
          </ac:picMkLst>
        </pc:picChg>
      </pc:sldChg>
      <pc:sldChg chg="delSp modSp mod">
        <pc:chgData name="Rob Luijten" userId="3656dec8-07ff-49b6-baa7-7de42837e1f6" providerId="ADAL" clId="{77602DDC-69F2-4495-96F9-9C168F3295F0}" dt="2021-09-22T08:50:24.514" v="31" actId="478"/>
        <pc:sldMkLst>
          <pc:docMk/>
          <pc:sldMk cId="1293296280" sldId="262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293296280" sldId="262"/>
            <ac:spMk id="2" creationId="{00000000-0000-0000-0000-000000000000}"/>
          </ac:spMkLst>
        </pc:spChg>
        <pc:spChg chg="del mod">
          <ac:chgData name="Rob Luijten" userId="3656dec8-07ff-49b6-baa7-7de42837e1f6" providerId="ADAL" clId="{77602DDC-69F2-4495-96F9-9C168F3295F0}" dt="2021-09-22T08:50:24.514" v="31" actId="478"/>
          <ac:spMkLst>
            <pc:docMk/>
            <pc:sldMk cId="1293296280" sldId="262"/>
            <ac:spMk id="3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0:22.573" v="30" actId="1076"/>
          <ac:picMkLst>
            <pc:docMk/>
            <pc:sldMk cId="1293296280" sldId="262"/>
            <ac:picMk id="2050" creationId="{00000000-0000-0000-0000-000000000000}"/>
          </ac:picMkLst>
        </pc:picChg>
      </pc:sldChg>
      <pc:sldChg chg="modSp mod">
        <pc:chgData name="Rob Luijten" userId="3656dec8-07ff-49b6-baa7-7de42837e1f6" providerId="ADAL" clId="{77602DDC-69F2-4495-96F9-9C168F3295F0}" dt="2021-09-22T08:51:08.187" v="43" actId="1076"/>
        <pc:sldMkLst>
          <pc:docMk/>
          <pc:sldMk cId="1436173342" sldId="263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436173342" sldId="263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51:08.187" v="43" actId="1076"/>
          <ac:spMkLst>
            <pc:docMk/>
            <pc:sldMk cId="1436173342" sldId="263"/>
            <ac:spMk id="6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0:57.307" v="39" actId="1076"/>
          <ac:picMkLst>
            <pc:docMk/>
            <pc:sldMk cId="1436173342" sldId="263"/>
            <ac:picMk id="4" creationId="{00000000-0000-0000-0000-000000000000}"/>
          </ac:picMkLst>
        </pc:picChg>
      </pc:sldChg>
      <pc:sldChg chg="delSp modSp mod">
        <pc:chgData name="Rob Luijten" userId="3656dec8-07ff-49b6-baa7-7de42837e1f6" providerId="ADAL" clId="{77602DDC-69F2-4495-96F9-9C168F3295F0}" dt="2021-09-22T08:51:23.352" v="47" actId="1076"/>
        <pc:sldMkLst>
          <pc:docMk/>
          <pc:sldMk cId="602174197" sldId="264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602174197" sldId="264"/>
            <ac:spMk id="2" creationId="{00000000-0000-0000-0000-000000000000}"/>
          </ac:spMkLst>
        </pc:spChg>
        <pc:spChg chg="del mod">
          <ac:chgData name="Rob Luijten" userId="3656dec8-07ff-49b6-baa7-7de42837e1f6" providerId="ADAL" clId="{77602DDC-69F2-4495-96F9-9C168F3295F0}" dt="2021-09-22T08:51:20.717" v="46" actId="478"/>
          <ac:spMkLst>
            <pc:docMk/>
            <pc:sldMk cId="602174197" sldId="264"/>
            <ac:spMk id="3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1:23.352" v="47" actId="1076"/>
          <ac:picMkLst>
            <pc:docMk/>
            <pc:sldMk cId="602174197" sldId="264"/>
            <ac:picMk id="3080" creationId="{00000000-0000-0000-0000-000000000000}"/>
          </ac:picMkLst>
        </pc:picChg>
      </pc:sldChg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18211145" sldId="265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8211145" sldId="265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8211145" sldId="265"/>
            <ac:spMk id="3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8:49:09.720" v="21"/>
        <pc:sldMkLst>
          <pc:docMk/>
          <pc:sldMk cId="3406770721" sldId="267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406770721" sldId="267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406770721" sldId="267"/>
            <ac:spMk id="3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9:06:20.590" v="124" actId="1076"/>
        <pc:sldMkLst>
          <pc:docMk/>
          <pc:sldMk cId="3501933155" sldId="269"/>
        </pc:sldMkLst>
        <pc:spChg chg="mod">
          <ac:chgData name="Rob Luijten" userId="3656dec8-07ff-49b6-baa7-7de42837e1f6" providerId="ADAL" clId="{77602DDC-69F2-4495-96F9-9C168F3295F0}" dt="2021-09-22T09:06:20.590" v="124" actId="1076"/>
          <ac:spMkLst>
            <pc:docMk/>
            <pc:sldMk cId="3501933155" sldId="269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501933155" sldId="269"/>
            <ac:spMk id="3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8:51:55.709" v="62" actId="1076"/>
        <pc:sldMkLst>
          <pc:docMk/>
          <pc:sldMk cId="1179372728" sldId="286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179372728" sldId="286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51:55.709" v="62" actId="1076"/>
          <ac:spMkLst>
            <pc:docMk/>
            <pc:sldMk cId="1179372728" sldId="286"/>
            <ac:spMk id="8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1:30.228" v="48" actId="1076"/>
          <ac:picMkLst>
            <pc:docMk/>
            <pc:sldMk cId="1179372728" sldId="286"/>
            <ac:picMk id="4" creationId="{00000000-0000-0000-0000-000000000000}"/>
          </ac:picMkLst>
        </pc:picChg>
        <pc:picChg chg="mod">
          <ac:chgData name="Rob Luijten" userId="3656dec8-07ff-49b6-baa7-7de42837e1f6" providerId="ADAL" clId="{77602DDC-69F2-4495-96F9-9C168F3295F0}" dt="2021-09-22T08:49:09.720" v="21"/>
          <ac:picMkLst>
            <pc:docMk/>
            <pc:sldMk cId="1179372728" sldId="286"/>
            <ac:picMk id="5" creationId="{00000000-0000-0000-0000-000000000000}"/>
          </ac:picMkLst>
        </pc:picChg>
      </pc:sldChg>
      <pc:sldChg chg="modSp mod">
        <pc:chgData name="Rob Luijten" userId="3656dec8-07ff-49b6-baa7-7de42837e1f6" providerId="ADAL" clId="{77602DDC-69F2-4495-96F9-9C168F3295F0}" dt="2021-09-22T08:50:42.507" v="37" actId="1076"/>
        <pc:sldMkLst>
          <pc:docMk/>
          <pc:sldMk cId="2801743651" sldId="287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801743651" sldId="287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50:42.507" v="37" actId="1076"/>
          <ac:spMkLst>
            <pc:docMk/>
            <pc:sldMk cId="2801743651" sldId="287"/>
            <ac:spMk id="6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0:27.805" v="32" actId="1076"/>
          <ac:picMkLst>
            <pc:docMk/>
            <pc:sldMk cId="2801743651" sldId="287"/>
            <ac:picMk id="4" creationId="{00000000-0000-0000-0000-000000000000}"/>
          </ac:picMkLst>
        </pc:picChg>
      </pc:sldChg>
      <pc:sldChg chg="modSp mod">
        <pc:chgData name="Rob Luijten" userId="3656dec8-07ff-49b6-baa7-7de42837e1f6" providerId="ADAL" clId="{77602DDC-69F2-4495-96F9-9C168F3295F0}" dt="2021-09-22T08:50:50.274" v="38" actId="1076"/>
        <pc:sldMkLst>
          <pc:docMk/>
          <pc:sldMk cId="2882105654" sldId="288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882105654" sldId="288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50:50.274" v="38" actId="1076"/>
          <ac:spMkLst>
            <pc:docMk/>
            <pc:sldMk cId="2882105654" sldId="288"/>
            <ac:spMk id="5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8:52:42.583" v="73" actId="1076"/>
        <pc:sldMkLst>
          <pc:docMk/>
          <pc:sldMk cId="1662493294" sldId="289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662493294" sldId="289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52:42.583" v="73" actId="1076"/>
          <ac:spMkLst>
            <pc:docMk/>
            <pc:sldMk cId="1662493294" sldId="289"/>
            <ac:spMk id="6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2:15.096" v="63" actId="1076"/>
          <ac:picMkLst>
            <pc:docMk/>
            <pc:sldMk cId="1662493294" sldId="289"/>
            <ac:picMk id="4" creationId="{00000000-0000-0000-0000-000000000000}"/>
          </ac:picMkLst>
        </pc:picChg>
      </pc:sldChg>
      <pc:sldChg chg="delSp modSp mod">
        <pc:chgData name="Rob Luijten" userId="3656dec8-07ff-49b6-baa7-7de42837e1f6" providerId="ADAL" clId="{77602DDC-69F2-4495-96F9-9C168F3295F0}" dt="2021-09-22T08:49:09.720" v="21"/>
        <pc:sldMkLst>
          <pc:docMk/>
          <pc:sldMk cId="124785097" sldId="290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24785097" sldId="290"/>
            <ac:spMk id="2" creationId="{00000000-0000-0000-0000-000000000000}"/>
          </ac:spMkLst>
        </pc:spChg>
        <pc:spChg chg="del">
          <ac:chgData name="Rob Luijten" userId="3656dec8-07ff-49b6-baa7-7de42837e1f6" providerId="ADAL" clId="{77602DDC-69F2-4495-96F9-9C168F3295F0}" dt="2021-09-22T08:47:09.411" v="1" actId="478"/>
          <ac:spMkLst>
            <pc:docMk/>
            <pc:sldMk cId="124785097" sldId="290"/>
            <ac:spMk id="3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7:45.099" v="9" actId="1076"/>
          <ac:spMkLst>
            <pc:docMk/>
            <pc:sldMk cId="124785097" sldId="290"/>
            <ac:spMk id="7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47:17.365" v="4" actId="1076"/>
          <ac:picMkLst>
            <pc:docMk/>
            <pc:sldMk cId="124785097" sldId="290"/>
            <ac:picMk id="4" creationId="{00000000-0000-0000-0000-000000000000}"/>
          </ac:picMkLst>
        </pc:picChg>
        <pc:picChg chg="mod">
          <ac:chgData name="Rob Luijten" userId="3656dec8-07ff-49b6-baa7-7de42837e1f6" providerId="ADAL" clId="{77602DDC-69F2-4495-96F9-9C168F3295F0}" dt="2021-09-22T08:47:20.724" v="5" actId="1076"/>
          <ac:picMkLst>
            <pc:docMk/>
            <pc:sldMk cId="124785097" sldId="290"/>
            <ac:picMk id="5" creationId="{00000000-0000-0000-0000-000000000000}"/>
          </ac:picMkLst>
        </pc:picChg>
      </pc:sldChg>
      <pc:sldChg chg="modSp mod">
        <pc:chgData name="Rob Luijten" userId="3656dec8-07ff-49b6-baa7-7de42837e1f6" providerId="ADAL" clId="{77602DDC-69F2-4495-96F9-9C168F3295F0}" dt="2021-09-22T08:49:09.720" v="21"/>
        <pc:sldMkLst>
          <pc:docMk/>
          <pc:sldMk cId="3509600597" sldId="291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509600597" sldId="291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7:36.258" v="8" actId="1076"/>
          <ac:spMkLst>
            <pc:docMk/>
            <pc:sldMk cId="3509600597" sldId="291"/>
            <ac:spMk id="6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47:29.082" v="7" actId="1076"/>
          <ac:picMkLst>
            <pc:docMk/>
            <pc:sldMk cId="3509600597" sldId="291"/>
            <ac:picMk id="4" creationId="{00000000-0000-0000-0000-000000000000}"/>
          </ac:picMkLst>
        </pc:picChg>
        <pc:picChg chg="mod">
          <ac:chgData name="Rob Luijten" userId="3656dec8-07ff-49b6-baa7-7de42837e1f6" providerId="ADAL" clId="{77602DDC-69F2-4495-96F9-9C168F3295F0}" dt="2021-09-22T08:47:25.050" v="6" actId="1076"/>
          <ac:picMkLst>
            <pc:docMk/>
            <pc:sldMk cId="3509600597" sldId="291"/>
            <ac:picMk id="5" creationId="{00000000-0000-0000-0000-000000000000}"/>
          </ac:picMkLst>
        </pc:picChg>
      </pc:sldChg>
      <pc:sldChg chg="modSp mod">
        <pc:chgData name="Rob Luijten" userId="3656dec8-07ff-49b6-baa7-7de42837e1f6" providerId="ADAL" clId="{77602DDC-69F2-4495-96F9-9C168F3295F0}" dt="2021-09-22T08:53:20.288" v="77" actId="1076"/>
        <pc:sldMkLst>
          <pc:docMk/>
          <pc:sldMk cId="3385236938" sldId="292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385236938" sldId="292"/>
            <ac:spMk id="2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3:20.288" v="77" actId="1076"/>
          <ac:picMkLst>
            <pc:docMk/>
            <pc:sldMk cId="3385236938" sldId="292"/>
            <ac:picMk id="4" creationId="{00000000-0000-0000-0000-000000000000}"/>
          </ac:picMkLst>
        </pc:picChg>
      </pc:sldChg>
      <pc:sldChg chg="modSp mod">
        <pc:chgData name="Rob Luijten" userId="3656dec8-07ff-49b6-baa7-7de42837e1f6" providerId="ADAL" clId="{77602DDC-69F2-4495-96F9-9C168F3295F0}" dt="2021-09-22T09:03:47.743" v="91" actId="1076"/>
        <pc:sldMkLst>
          <pc:docMk/>
          <pc:sldMk cId="2661998342" sldId="293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661998342" sldId="293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3:47.743" v="91" actId="1076"/>
          <ac:spMkLst>
            <pc:docMk/>
            <pc:sldMk cId="2661998342" sldId="293"/>
            <ac:spMk id="6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9:03:43.305" v="90" actId="1076"/>
          <ac:picMkLst>
            <pc:docMk/>
            <pc:sldMk cId="2661998342" sldId="293"/>
            <ac:picMk id="5" creationId="{00000000-0000-0000-0000-000000000000}"/>
          </ac:picMkLst>
        </pc:picChg>
      </pc:sldChg>
      <pc:sldChg chg="modSp mod">
        <pc:chgData name="Rob Luijten" userId="3656dec8-07ff-49b6-baa7-7de42837e1f6" providerId="ADAL" clId="{77602DDC-69F2-4495-96F9-9C168F3295F0}" dt="2021-09-22T09:05:33.184" v="113" actId="1076"/>
        <pc:sldMkLst>
          <pc:docMk/>
          <pc:sldMk cId="4033116268" sldId="294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4033116268" sldId="294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5:33.184" v="113" actId="1076"/>
          <ac:spMkLst>
            <pc:docMk/>
            <pc:sldMk cId="4033116268" sldId="294"/>
            <ac:spMk id="6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9:05:27.396" v="112" actId="1076"/>
          <ac:picMkLst>
            <pc:docMk/>
            <pc:sldMk cId="4033116268" sldId="294"/>
            <ac:picMk id="4" creationId="{00000000-0000-0000-0000-000000000000}"/>
          </ac:picMkLst>
        </pc:picChg>
      </pc:sldChg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1937570643" sldId="295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937570643" sldId="295"/>
            <ac:spMk id="2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9:06:44.512" v="130" actId="1076"/>
        <pc:sldMkLst>
          <pc:docMk/>
          <pc:sldMk cId="668904930" sldId="296"/>
        </pc:sldMkLst>
        <pc:spChg chg="mod">
          <ac:chgData name="Rob Luijten" userId="3656dec8-07ff-49b6-baa7-7de42837e1f6" providerId="ADAL" clId="{77602DDC-69F2-4495-96F9-9C168F3295F0}" dt="2021-09-22T09:06:44.512" v="130" actId="1076"/>
          <ac:spMkLst>
            <pc:docMk/>
            <pc:sldMk cId="668904930" sldId="296"/>
            <ac:spMk id="2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9:05:53.912" v="116" actId="1076"/>
        <pc:sldMkLst>
          <pc:docMk/>
          <pc:sldMk cId="4074803860" sldId="297"/>
        </pc:sldMkLst>
        <pc:spChg chg="mod">
          <ac:chgData name="Rob Luijten" userId="3656dec8-07ff-49b6-baa7-7de42837e1f6" providerId="ADAL" clId="{77602DDC-69F2-4495-96F9-9C168F3295F0}" dt="2021-09-22T09:05:53.912" v="116" actId="1076"/>
          <ac:spMkLst>
            <pc:docMk/>
            <pc:sldMk cId="4074803860" sldId="297"/>
            <ac:spMk id="2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9:06:33.462" v="127" actId="1076"/>
        <pc:sldMkLst>
          <pc:docMk/>
          <pc:sldMk cId="3122052077" sldId="298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122052077" sldId="298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6:28.083" v="125" actId="1076"/>
          <ac:spMkLst>
            <pc:docMk/>
            <pc:sldMk cId="3122052077" sldId="298"/>
            <ac:spMk id="7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9:06:33.462" v="127" actId="1076"/>
          <ac:picMkLst>
            <pc:docMk/>
            <pc:sldMk cId="3122052077" sldId="298"/>
            <ac:picMk id="5" creationId="{00000000-0000-0000-0000-000000000000}"/>
          </ac:picMkLst>
        </pc:picChg>
        <pc:picChg chg="mod">
          <ac:chgData name="Rob Luijten" userId="3656dec8-07ff-49b6-baa7-7de42837e1f6" providerId="ADAL" clId="{77602DDC-69F2-4495-96F9-9C168F3295F0}" dt="2021-09-22T09:06:32.482" v="126" actId="1076"/>
          <ac:picMkLst>
            <pc:docMk/>
            <pc:sldMk cId="3122052077" sldId="298"/>
            <ac:picMk id="6" creationId="{00000000-0000-0000-0000-000000000000}"/>
          </ac:picMkLst>
        </pc:picChg>
      </pc:sldChg>
      <pc:sldChg chg="addSp modSp mod">
        <pc:chgData name="Rob Luijten" userId="3656dec8-07ff-49b6-baa7-7de42837e1f6" providerId="ADAL" clId="{77602DDC-69F2-4495-96F9-9C168F3295F0}" dt="2021-09-22T09:05:23.925" v="111" actId="14100"/>
        <pc:sldMkLst>
          <pc:docMk/>
          <pc:sldMk cId="941580586" sldId="299"/>
        </pc:sldMkLst>
        <pc:spChg chg="mod">
          <ac:chgData name="Rob Luijten" userId="3656dec8-07ff-49b6-baa7-7de42837e1f6" providerId="ADAL" clId="{77602DDC-69F2-4495-96F9-9C168F3295F0}" dt="2021-09-22T09:05:19.160" v="109" actId="1076"/>
          <ac:spMkLst>
            <pc:docMk/>
            <pc:sldMk cId="941580586" sldId="299"/>
            <ac:spMk id="2" creationId="{00000000-0000-0000-0000-000000000000}"/>
          </ac:spMkLst>
        </pc:spChg>
        <pc:spChg chg="add mod ord">
          <ac:chgData name="Rob Luijten" userId="3656dec8-07ff-49b6-baa7-7de42837e1f6" providerId="ADAL" clId="{77602DDC-69F2-4495-96F9-9C168F3295F0}" dt="2021-09-22T09:05:09.990" v="106" actId="167"/>
          <ac:spMkLst>
            <pc:docMk/>
            <pc:sldMk cId="941580586" sldId="299"/>
            <ac:spMk id="5" creationId="{90E45235-B04B-45C0-8513-0E52077A96EF}"/>
          </ac:spMkLst>
        </pc:spChg>
        <pc:picChg chg="mod">
          <ac:chgData name="Rob Luijten" userId="3656dec8-07ff-49b6-baa7-7de42837e1f6" providerId="ADAL" clId="{77602DDC-69F2-4495-96F9-9C168F3295F0}" dt="2021-09-22T09:05:23.925" v="111" actId="14100"/>
          <ac:picMkLst>
            <pc:docMk/>
            <pc:sldMk cId="941580586" sldId="299"/>
            <ac:picMk id="4" creationId="{00000000-0000-0000-0000-000000000000}"/>
          </ac:picMkLst>
        </pc:picChg>
      </pc:sldChg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3190723152" sldId="301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190723152" sldId="301"/>
            <ac:spMk id="2" creationId="{00000000-0000-0000-0000-000000000000}"/>
          </ac:spMkLst>
        </pc:spChg>
      </pc:sldChg>
      <pc:sldChg chg="delSp modSp mod">
        <pc:chgData name="Rob Luijten" userId="3656dec8-07ff-49b6-baa7-7de42837e1f6" providerId="ADAL" clId="{77602DDC-69F2-4495-96F9-9C168F3295F0}" dt="2021-09-22T09:04:32.704" v="98" actId="1076"/>
        <pc:sldMkLst>
          <pc:docMk/>
          <pc:sldMk cId="10700809" sldId="302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0700809" sldId="302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4:32.704" v="98" actId="1076"/>
          <ac:spMkLst>
            <pc:docMk/>
            <pc:sldMk cId="10700809" sldId="302"/>
            <ac:spMk id="4" creationId="{00000000-0000-0000-0000-000000000000}"/>
          </ac:spMkLst>
        </pc:spChg>
        <pc:spChg chg="del mod">
          <ac:chgData name="Rob Luijten" userId="3656dec8-07ff-49b6-baa7-7de42837e1f6" providerId="ADAL" clId="{77602DDC-69F2-4495-96F9-9C168F3295F0}" dt="2021-09-22T09:04:18.734" v="92" actId="478"/>
          <ac:spMkLst>
            <pc:docMk/>
            <pc:sldMk cId="10700809" sldId="302"/>
            <ac:spMk id="5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4:25.786" v="96" actId="1076"/>
          <ac:spMkLst>
            <pc:docMk/>
            <pc:sldMk cId="10700809" sldId="302"/>
            <ac:spMk id="6" creationId="{00000000-0000-0000-0000-000000000000}"/>
          </ac:spMkLst>
        </pc:spChg>
        <pc:spChg chg="del mod">
          <ac:chgData name="Rob Luijten" userId="3656dec8-07ff-49b6-baa7-7de42837e1f6" providerId="ADAL" clId="{77602DDC-69F2-4495-96F9-9C168F3295F0}" dt="2021-09-22T09:04:19.375" v="93" actId="478"/>
          <ac:spMkLst>
            <pc:docMk/>
            <pc:sldMk cId="10700809" sldId="302"/>
            <ac:spMk id="7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9:04:22.854" v="95" actId="1076"/>
          <ac:picMkLst>
            <pc:docMk/>
            <pc:sldMk cId="10700809" sldId="302"/>
            <ac:picMk id="2050" creationId="{00000000-0000-0000-0000-000000000000}"/>
          </ac:picMkLst>
        </pc:picChg>
        <pc:picChg chg="mod">
          <ac:chgData name="Rob Luijten" userId="3656dec8-07ff-49b6-baa7-7de42837e1f6" providerId="ADAL" clId="{77602DDC-69F2-4495-96F9-9C168F3295F0}" dt="2021-09-22T09:04:28.777" v="97" actId="14100"/>
          <ac:picMkLst>
            <pc:docMk/>
            <pc:sldMk cId="10700809" sldId="302"/>
            <ac:picMk id="2052" creationId="{00000000-0000-0000-0000-000000000000}"/>
          </ac:picMkLst>
        </pc:picChg>
      </pc:sldChg>
      <pc:sldChg chg="delSp modSp mod">
        <pc:chgData name="Rob Luijten" userId="3656dec8-07ff-49b6-baa7-7de42837e1f6" providerId="ADAL" clId="{77602DDC-69F2-4495-96F9-9C168F3295F0}" dt="2021-09-22T09:04:52.232" v="104" actId="1076"/>
        <pc:sldMkLst>
          <pc:docMk/>
          <pc:sldMk cId="1545830097" sldId="303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1545830097" sldId="303"/>
            <ac:spMk id="4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4:52.232" v="104" actId="1076"/>
          <ac:spMkLst>
            <pc:docMk/>
            <pc:sldMk cId="1545830097" sldId="303"/>
            <ac:spMk id="5" creationId="{00000000-0000-0000-0000-000000000000}"/>
          </ac:spMkLst>
        </pc:spChg>
        <pc:spChg chg="del mod">
          <ac:chgData name="Rob Luijten" userId="3656dec8-07ff-49b6-baa7-7de42837e1f6" providerId="ADAL" clId="{77602DDC-69F2-4495-96F9-9C168F3295F0}" dt="2021-09-22T09:04:38.008" v="99" actId="478"/>
          <ac:spMkLst>
            <pc:docMk/>
            <pc:sldMk cId="1545830097" sldId="303"/>
            <ac:spMk id="6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4:48.543" v="103" actId="1076"/>
          <ac:spMkLst>
            <pc:docMk/>
            <pc:sldMk cId="1545830097" sldId="303"/>
            <ac:spMk id="7" creationId="{00000000-0000-0000-0000-000000000000}"/>
          </ac:spMkLst>
        </pc:spChg>
        <pc:spChg chg="del mod">
          <ac:chgData name="Rob Luijten" userId="3656dec8-07ff-49b6-baa7-7de42837e1f6" providerId="ADAL" clId="{77602DDC-69F2-4495-96F9-9C168F3295F0}" dt="2021-09-22T09:04:41.784" v="100" actId="478"/>
          <ac:spMkLst>
            <pc:docMk/>
            <pc:sldMk cId="1545830097" sldId="303"/>
            <ac:spMk id="8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9:04:45.472" v="102" actId="1076"/>
          <ac:picMkLst>
            <pc:docMk/>
            <pc:sldMk cId="1545830097" sldId="303"/>
            <ac:picMk id="3074" creationId="{00000000-0000-0000-0000-000000000000}"/>
          </ac:picMkLst>
        </pc:picChg>
        <pc:picChg chg="mod">
          <ac:chgData name="Rob Luijten" userId="3656dec8-07ff-49b6-baa7-7de42837e1f6" providerId="ADAL" clId="{77602DDC-69F2-4495-96F9-9C168F3295F0}" dt="2021-09-22T09:04:43.753" v="101" actId="1076"/>
          <ac:picMkLst>
            <pc:docMk/>
            <pc:sldMk cId="1545830097" sldId="303"/>
            <ac:picMk id="3075" creationId="{00000000-0000-0000-0000-000000000000}"/>
          </ac:picMkLst>
        </pc:picChg>
      </pc:sldChg>
      <pc:sldChg chg="addSp modSp mod modAnim">
        <pc:chgData name="Rob Luijten" userId="3656dec8-07ff-49b6-baa7-7de42837e1f6" providerId="ADAL" clId="{77602DDC-69F2-4495-96F9-9C168F3295F0}" dt="2021-09-22T09:07:35.080" v="154"/>
        <pc:sldMkLst>
          <pc:docMk/>
          <pc:sldMk cId="2936869589" sldId="304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936869589" sldId="304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6:55.772" v="134" actId="1076"/>
          <ac:spMkLst>
            <pc:docMk/>
            <pc:sldMk cId="2936869589" sldId="304"/>
            <ac:spMk id="4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9:06:58.681" v="135" actId="1076"/>
          <ac:spMkLst>
            <pc:docMk/>
            <pc:sldMk cId="2936869589" sldId="304"/>
            <ac:spMk id="6" creationId="{00000000-0000-0000-0000-000000000000}"/>
          </ac:spMkLst>
        </pc:spChg>
        <pc:spChg chg="add mod">
          <ac:chgData name="Rob Luijten" userId="3656dec8-07ff-49b6-baa7-7de42837e1f6" providerId="ADAL" clId="{77602DDC-69F2-4495-96F9-9C168F3295F0}" dt="2021-09-22T09:07:14.603" v="153" actId="20577"/>
          <ac:spMkLst>
            <pc:docMk/>
            <pc:sldMk cId="2936869589" sldId="304"/>
            <ac:spMk id="8" creationId="{874D0E63-A207-46AC-9030-F669872FDC98}"/>
          </ac:spMkLst>
        </pc:spChg>
        <pc:picChg chg="mod">
          <ac:chgData name="Rob Luijten" userId="3656dec8-07ff-49b6-baa7-7de42837e1f6" providerId="ADAL" clId="{77602DDC-69F2-4495-96F9-9C168F3295F0}" dt="2021-09-22T09:06:49.457" v="131" actId="1076"/>
          <ac:picMkLst>
            <pc:docMk/>
            <pc:sldMk cId="2936869589" sldId="304"/>
            <ac:picMk id="4098" creationId="{00000000-0000-0000-0000-000000000000}"/>
          </ac:picMkLst>
        </pc:picChg>
        <pc:picChg chg="mod">
          <ac:chgData name="Rob Luijten" userId="3656dec8-07ff-49b6-baa7-7de42837e1f6" providerId="ADAL" clId="{77602DDC-69F2-4495-96F9-9C168F3295F0}" dt="2021-09-22T09:07:03.248" v="136" actId="14100"/>
          <ac:picMkLst>
            <pc:docMk/>
            <pc:sldMk cId="2936869589" sldId="304"/>
            <ac:picMk id="4099" creationId="{00000000-0000-0000-0000-000000000000}"/>
          </ac:picMkLst>
        </pc:picChg>
      </pc:sldChg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2030043234" sldId="308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030043234" sldId="308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030043234" sldId="308"/>
            <ac:spMk id="3" creationId="{00000000-0000-0000-0000-000000000000}"/>
          </ac:spMkLst>
        </pc:spChg>
      </pc:sldChg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917431376" sldId="309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917431376" sldId="309"/>
            <ac:spMk id="2" creationId="{00000000-0000-0000-0000-000000000000}"/>
          </ac:spMkLst>
        </pc:spChg>
      </pc:sldChg>
      <pc:sldChg chg="modSp">
        <pc:chgData name="Rob Luijten" userId="3656dec8-07ff-49b6-baa7-7de42837e1f6" providerId="ADAL" clId="{77602DDC-69F2-4495-96F9-9C168F3295F0}" dt="2021-09-22T08:49:09.720" v="21"/>
        <pc:sldMkLst>
          <pc:docMk/>
          <pc:sldMk cId="80091006" sldId="310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80091006" sldId="310"/>
            <ac:spMk id="2" creationId="{00000000-0000-0000-0000-000000000000}"/>
          </ac:spMkLst>
        </pc:spChg>
      </pc:sldChg>
      <pc:sldChg chg="modSp ord">
        <pc:chgData name="Rob Luijten" userId="3656dec8-07ff-49b6-baa7-7de42837e1f6" providerId="ADAL" clId="{77602DDC-69F2-4495-96F9-9C168F3295F0}" dt="2021-09-22T08:52:21.802" v="65"/>
        <pc:sldMkLst>
          <pc:docMk/>
          <pc:sldMk cId="2796067370" sldId="311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796067370" sldId="311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2796067370" sldId="311"/>
            <ac:spMk id="3" creationId="{00000000-0000-0000-0000-000000000000}"/>
          </ac:spMkLst>
        </pc:spChg>
      </pc:sldChg>
      <pc:sldChg chg="modSp mod">
        <pc:chgData name="Rob Luijten" userId="3656dec8-07ff-49b6-baa7-7de42837e1f6" providerId="ADAL" clId="{77602DDC-69F2-4495-96F9-9C168F3295F0}" dt="2021-09-22T08:53:01.985" v="76" actId="1076"/>
        <pc:sldMkLst>
          <pc:docMk/>
          <pc:sldMk cId="3111886630" sldId="312"/>
        </pc:sldMkLst>
        <pc:spChg chg="mod">
          <ac:chgData name="Rob Luijten" userId="3656dec8-07ff-49b6-baa7-7de42837e1f6" providerId="ADAL" clId="{77602DDC-69F2-4495-96F9-9C168F3295F0}" dt="2021-09-22T08:49:09.720" v="21"/>
          <ac:spMkLst>
            <pc:docMk/>
            <pc:sldMk cId="3111886630" sldId="312"/>
            <ac:spMk id="2" creationId="{00000000-0000-0000-0000-000000000000}"/>
          </ac:spMkLst>
        </pc:spChg>
        <pc:spChg chg="mod">
          <ac:chgData name="Rob Luijten" userId="3656dec8-07ff-49b6-baa7-7de42837e1f6" providerId="ADAL" clId="{77602DDC-69F2-4495-96F9-9C168F3295F0}" dt="2021-09-22T08:52:53.349" v="74" actId="20577"/>
          <ac:spMkLst>
            <pc:docMk/>
            <pc:sldMk cId="3111886630" sldId="312"/>
            <ac:spMk id="7" creationId="{00000000-0000-0000-0000-000000000000}"/>
          </ac:spMkLst>
        </pc:spChg>
        <pc:picChg chg="mod">
          <ac:chgData name="Rob Luijten" userId="3656dec8-07ff-49b6-baa7-7de42837e1f6" providerId="ADAL" clId="{77602DDC-69F2-4495-96F9-9C168F3295F0}" dt="2021-09-22T08:53:01.985" v="76" actId="1076"/>
          <ac:picMkLst>
            <pc:docMk/>
            <pc:sldMk cId="3111886630" sldId="312"/>
            <ac:picMk id="4" creationId="{00000000-0000-0000-0000-000000000000}"/>
          </ac:picMkLst>
        </pc:picChg>
      </pc:sldChg>
      <pc:sldChg chg="addSp delSp modSp new mod modAnim">
        <pc:chgData name="Rob Luijten" userId="3656dec8-07ff-49b6-baa7-7de42837e1f6" providerId="ADAL" clId="{77602DDC-69F2-4495-96F9-9C168F3295F0}" dt="2021-09-22T09:02:54.466" v="89"/>
        <pc:sldMkLst>
          <pc:docMk/>
          <pc:sldMk cId="1267146735" sldId="313"/>
        </pc:sldMkLst>
        <pc:spChg chg="del">
          <ac:chgData name="Rob Luijten" userId="3656dec8-07ff-49b6-baa7-7de42837e1f6" providerId="ADAL" clId="{77602DDC-69F2-4495-96F9-9C168F3295F0}" dt="2021-09-22T08:56:53.375" v="81" actId="478"/>
          <ac:spMkLst>
            <pc:docMk/>
            <pc:sldMk cId="1267146735" sldId="313"/>
            <ac:spMk id="2" creationId="{A8A574E3-3415-4325-9285-53EEB7184BE0}"/>
          </ac:spMkLst>
        </pc:spChg>
        <pc:spChg chg="del">
          <ac:chgData name="Rob Luijten" userId="3656dec8-07ff-49b6-baa7-7de42837e1f6" providerId="ADAL" clId="{77602DDC-69F2-4495-96F9-9C168F3295F0}" dt="2021-09-22T08:56:46.129" v="79"/>
          <ac:spMkLst>
            <pc:docMk/>
            <pc:sldMk cId="1267146735" sldId="313"/>
            <ac:spMk id="3" creationId="{63B49C50-0088-4A3D-84A7-52AB8DF54ECA}"/>
          </ac:spMkLst>
        </pc:spChg>
        <pc:spChg chg="add mod">
          <ac:chgData name="Rob Luijten" userId="3656dec8-07ff-49b6-baa7-7de42837e1f6" providerId="ADAL" clId="{77602DDC-69F2-4495-96F9-9C168F3295F0}" dt="2021-09-22T09:02:54.466" v="89"/>
          <ac:spMkLst>
            <pc:docMk/>
            <pc:sldMk cId="1267146735" sldId="313"/>
            <ac:spMk id="5" creationId="{D71B50B1-2DC6-4520-A83A-07223C6850E9}"/>
          </ac:spMkLst>
        </pc:spChg>
        <pc:picChg chg="add mod">
          <ac:chgData name="Rob Luijten" userId="3656dec8-07ff-49b6-baa7-7de42837e1f6" providerId="ADAL" clId="{77602DDC-69F2-4495-96F9-9C168F3295F0}" dt="2021-09-22T09:00:45.751" v="85" actId="1076"/>
          <ac:picMkLst>
            <pc:docMk/>
            <pc:sldMk cId="1267146735" sldId="313"/>
            <ac:picMk id="4" creationId="{8DFB9A51-DCF0-4E17-8F51-C8D9303502C1}"/>
          </ac:picMkLst>
        </pc:picChg>
      </pc:sldChg>
      <pc:sldChg chg="addSp delSp modSp new mod">
        <pc:chgData name="Rob Luijten" userId="3656dec8-07ff-49b6-baa7-7de42837e1f6" providerId="ADAL" clId="{77602DDC-69F2-4495-96F9-9C168F3295F0}" dt="2021-09-22T09:15:32.446" v="392" actId="1076"/>
        <pc:sldMkLst>
          <pc:docMk/>
          <pc:sldMk cId="2446571530" sldId="314"/>
        </pc:sldMkLst>
        <pc:spChg chg="del">
          <ac:chgData name="Rob Luijten" userId="3656dec8-07ff-49b6-baa7-7de42837e1f6" providerId="ADAL" clId="{77602DDC-69F2-4495-96F9-9C168F3295F0}" dt="2021-09-22T09:13:14.734" v="158" actId="478"/>
          <ac:spMkLst>
            <pc:docMk/>
            <pc:sldMk cId="2446571530" sldId="314"/>
            <ac:spMk id="2" creationId="{66E266D0-49E3-4F11-811F-8E104804D1FA}"/>
          </ac:spMkLst>
        </pc:spChg>
        <pc:spChg chg="del">
          <ac:chgData name="Rob Luijten" userId="3656dec8-07ff-49b6-baa7-7de42837e1f6" providerId="ADAL" clId="{77602DDC-69F2-4495-96F9-9C168F3295F0}" dt="2021-09-22T09:13:16.133" v="159" actId="478"/>
          <ac:spMkLst>
            <pc:docMk/>
            <pc:sldMk cId="2446571530" sldId="314"/>
            <ac:spMk id="3" creationId="{FB5BC4B7-D561-4AEC-8F25-E53A71F6A35B}"/>
          </ac:spMkLst>
        </pc:spChg>
        <pc:spChg chg="add mod">
          <ac:chgData name="Rob Luijten" userId="3656dec8-07ff-49b6-baa7-7de42837e1f6" providerId="ADAL" clId="{77602DDC-69F2-4495-96F9-9C168F3295F0}" dt="2021-09-22T09:15:32.446" v="392" actId="1076"/>
          <ac:spMkLst>
            <pc:docMk/>
            <pc:sldMk cId="2446571530" sldId="314"/>
            <ac:spMk id="6" creationId="{14094EE3-FFCD-4780-A7FA-AEE8D7300164}"/>
          </ac:spMkLst>
        </pc:spChg>
        <pc:picChg chg="add mod">
          <ac:chgData name="Rob Luijten" userId="3656dec8-07ff-49b6-baa7-7de42837e1f6" providerId="ADAL" clId="{77602DDC-69F2-4495-96F9-9C168F3295F0}" dt="2021-09-22T09:13:12.323" v="157" actId="1076"/>
          <ac:picMkLst>
            <pc:docMk/>
            <pc:sldMk cId="2446571530" sldId="314"/>
            <ac:picMk id="5" creationId="{4F94C0B1-DA9F-4F01-B75F-E8FF87BC35A3}"/>
          </ac:picMkLst>
        </pc:picChg>
      </pc:sldChg>
      <pc:sldChg chg="new del">
        <pc:chgData name="Rob Luijten" userId="3656dec8-07ff-49b6-baa7-7de42837e1f6" providerId="ADAL" clId="{77602DDC-69F2-4495-96F9-9C168F3295F0}" dt="2021-09-22T09:16:15.215" v="394" actId="47"/>
        <pc:sldMkLst>
          <pc:docMk/>
          <pc:sldMk cId="25530256" sldId="315"/>
        </pc:sldMkLst>
      </pc:sldChg>
      <pc:sldChg chg="addSp delSp modSp new del mod">
        <pc:chgData name="Rob Luijten" userId="3656dec8-07ff-49b6-baa7-7de42837e1f6" providerId="ADAL" clId="{77602DDC-69F2-4495-96F9-9C168F3295F0}" dt="2021-09-22T09:20:05.526" v="399" actId="47"/>
        <pc:sldMkLst>
          <pc:docMk/>
          <pc:sldMk cId="2591690724" sldId="315"/>
        </pc:sldMkLst>
        <pc:spChg chg="del mod">
          <ac:chgData name="Rob Luijten" userId="3656dec8-07ff-49b6-baa7-7de42837e1f6" providerId="ADAL" clId="{77602DDC-69F2-4495-96F9-9C168F3295F0}" dt="2021-09-22T09:17:26.698" v="397" actId="478"/>
          <ac:spMkLst>
            <pc:docMk/>
            <pc:sldMk cId="2591690724" sldId="315"/>
            <ac:spMk id="2" creationId="{2B8C574D-B5B0-45A5-A44D-D5C9817C5340}"/>
          </ac:spMkLst>
        </pc:spChg>
        <pc:spChg chg="add del mod">
          <ac:chgData name="Rob Luijten" userId="3656dec8-07ff-49b6-baa7-7de42837e1f6" providerId="ADAL" clId="{77602DDC-69F2-4495-96F9-9C168F3295F0}" dt="2021-09-22T09:17:27.951" v="398" actId="478"/>
          <ac:spMkLst>
            <pc:docMk/>
            <pc:sldMk cId="2591690724" sldId="315"/>
            <ac:spMk id="5" creationId="{6D6158DA-7E1A-47D1-84D8-E24F3F313534}"/>
          </ac:spMkLst>
        </pc:spChg>
      </pc:sldChg>
      <pc:sldChg chg="addSp delSp modSp new mod">
        <pc:chgData name="Rob Luijten" userId="3656dec8-07ff-49b6-baa7-7de42837e1f6" providerId="ADAL" clId="{77602DDC-69F2-4495-96F9-9C168F3295F0}" dt="2021-09-22T09:21:36.218" v="414" actId="478"/>
        <pc:sldMkLst>
          <pc:docMk/>
          <pc:sldMk cId="3070052188" sldId="315"/>
        </pc:sldMkLst>
        <pc:spChg chg="del">
          <ac:chgData name="Rob Luijten" userId="3656dec8-07ff-49b6-baa7-7de42837e1f6" providerId="ADAL" clId="{77602DDC-69F2-4495-96F9-9C168F3295F0}" dt="2021-09-22T09:21:02.511" v="403" actId="478"/>
          <ac:spMkLst>
            <pc:docMk/>
            <pc:sldMk cId="3070052188" sldId="315"/>
            <ac:spMk id="2" creationId="{73400488-1AD8-4F13-A1D2-0ED1111129A4}"/>
          </ac:spMkLst>
        </pc:spChg>
        <pc:spChg chg="mod">
          <ac:chgData name="Rob Luijten" userId="3656dec8-07ff-49b6-baa7-7de42837e1f6" providerId="ADAL" clId="{77602DDC-69F2-4495-96F9-9C168F3295F0}" dt="2021-09-22T09:21:08.588" v="404" actId="1076"/>
          <ac:spMkLst>
            <pc:docMk/>
            <pc:sldMk cId="3070052188" sldId="315"/>
            <ac:spMk id="3" creationId="{D0EFBE20-C5D9-437D-A9C8-A61F4FFD5CF4}"/>
          </ac:spMkLst>
        </pc:spChg>
        <pc:spChg chg="add del mod">
          <ac:chgData name="Rob Luijten" userId="3656dec8-07ff-49b6-baa7-7de42837e1f6" providerId="ADAL" clId="{77602DDC-69F2-4495-96F9-9C168F3295F0}" dt="2021-09-22T09:21:36.218" v="414" actId="478"/>
          <ac:spMkLst>
            <pc:docMk/>
            <pc:sldMk cId="3070052188" sldId="315"/>
            <ac:spMk id="5" creationId="{43084BD2-B144-417E-AC43-B7F95F3655F8}"/>
          </ac:spMkLst>
        </pc:spChg>
        <pc:spChg chg="add mod">
          <ac:chgData name="Rob Luijten" userId="3656dec8-07ff-49b6-baa7-7de42837e1f6" providerId="ADAL" clId="{77602DDC-69F2-4495-96F9-9C168F3295F0}" dt="2021-09-22T09:21:29.810" v="412" actId="14100"/>
          <ac:spMkLst>
            <pc:docMk/>
            <pc:sldMk cId="3070052188" sldId="315"/>
            <ac:spMk id="6" creationId="{E9B56E3E-7E43-4F6F-9822-680D24AA0FDD}"/>
          </ac:spMkLst>
        </pc:spChg>
      </pc:sldChg>
      <pc:sldChg chg="modSp new mod">
        <pc:chgData name="Rob Luijten" userId="3656dec8-07ff-49b6-baa7-7de42837e1f6" providerId="ADAL" clId="{77602DDC-69F2-4495-96F9-9C168F3295F0}" dt="2021-09-22T09:26:10.398" v="563" actId="20577"/>
        <pc:sldMkLst>
          <pc:docMk/>
          <pc:sldMk cId="1864193993" sldId="316"/>
        </pc:sldMkLst>
        <pc:spChg chg="mod">
          <ac:chgData name="Rob Luijten" userId="3656dec8-07ff-49b6-baa7-7de42837e1f6" providerId="ADAL" clId="{77602DDC-69F2-4495-96F9-9C168F3295F0}" dt="2021-09-22T09:25:46.172" v="437" actId="20577"/>
          <ac:spMkLst>
            <pc:docMk/>
            <pc:sldMk cId="1864193993" sldId="316"/>
            <ac:spMk id="2" creationId="{257C53F8-1135-402F-B2C8-0C678972D17D}"/>
          </ac:spMkLst>
        </pc:spChg>
        <pc:spChg chg="mod">
          <ac:chgData name="Rob Luijten" userId="3656dec8-07ff-49b6-baa7-7de42837e1f6" providerId="ADAL" clId="{77602DDC-69F2-4495-96F9-9C168F3295F0}" dt="2021-09-22T09:26:10.398" v="563" actId="20577"/>
          <ac:spMkLst>
            <pc:docMk/>
            <pc:sldMk cId="1864193993" sldId="316"/>
            <ac:spMk id="3" creationId="{D8693696-D026-4B25-9B95-240CE390C45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68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44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744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2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5096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847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297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20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47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729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44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04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627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59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75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65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97C73-5AE8-4B84-8ECB-1A2B8C3F5F2A}" type="datetimeFigureOut">
              <a:rPr lang="nl-NL" smtClean="0"/>
              <a:pPr/>
              <a:t>22-10-2021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BBDCCC-C705-459D-803C-B269BECA6F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20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nl/url?sa=i&amp;rct=j&amp;q=&amp;esrc=s&amp;frm=1&amp;source=images&amp;cd=&amp;cad=rja&amp;docid=2qPyt9LtS2WwnM&amp;tbnid=_vrur65sktkt4M:&amp;ved=0CAUQjRw&amp;url=http://hanviskie.blogspot.com/2011_05_01_archive.html&amp;ei=XjT-Ur2YNIeX1AWD_IGwDg&amp;bvm=bv.61190604,d.d2k&amp;psig=AFQjCNHsbrBvxlIm5jYU5doTpIrYKBp6Qg&amp;ust=139247755105441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mkByCDtLghlQGM&amp;tbnid=Vp_F19pfOl5ySM:&amp;ved=0CAUQjRw&amp;url=http://fotografie54.wordpress.com/2011/05/30/brede-orchis/&amp;ei=x3N3UvHGDYGctQbtoYGIAg&amp;bvm=bv.55819444,d.Yms&amp;psig=AFQjCNFcrvdpgB3tHWk3PsDPAEMsFXViAg&amp;ust=1383646455968729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5gO7h8kz8T5kiM&amp;tbnid=vUTlrhjX0OaR2M:&amp;ved=0CAUQjRw&amp;url=http://www.youtube.com/watch?v=7SiE5hRKUOk&amp;ei=KDX-UsX1Fsf80QWH_4DQAQ&amp;bvm=bv.61190604,d.d2k&amp;psig=AFQjCNGqQXXXAGQkPvVukCli6fNnWNHd8g&amp;ust=1392477822651443" TargetMode="External"/><Relationship Id="rId2" Type="http://schemas.openxmlformats.org/officeDocument/2006/relationships/hyperlink" Target="http://www.google.nl/url?sa=i&amp;rct=j&amp;q=&amp;esrc=s&amp;frm=1&amp;source=images&amp;cd=&amp;cad=rja&amp;docid=YZC79rjWHah-GM&amp;tbnid=1zPpNxNEhGaoJM:&amp;ved=0CAUQjRw&amp;url=http://www.natuurbericht.nl/?id=7782&amp;ei=DTX-UuaUHsLS0QXT9YH4Dw&amp;bvm=bv.61190604,d.d2k&amp;psig=AFQjCNGqQXXXAGQkPvVukCli6fNnWNHd8g&amp;ust=1392477822651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pedia.be/encyclopedie/maaien-en-afvoeren" TargetMode="External"/><Relationship Id="rId3" Type="http://schemas.openxmlformats.org/officeDocument/2006/relationships/hyperlink" Target="https://www.ecopedia.be/planten/gestreepte-witbol" TargetMode="External"/><Relationship Id="rId7" Type="http://schemas.openxmlformats.org/officeDocument/2006/relationships/hyperlink" Target="https://www.ecopedia.be/planten/echte-valeriaan" TargetMode="External"/><Relationship Id="rId2" Type="http://schemas.openxmlformats.org/officeDocument/2006/relationships/hyperlink" Target="https://www.ecopedia.be/encyclopedie/biotoo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copedia.be/planten/grote-brandnetel" TargetMode="External"/><Relationship Id="rId5" Type="http://schemas.openxmlformats.org/officeDocument/2006/relationships/hyperlink" Target="https://www.ecopedia.be/encyclopedie/kruiden-en-kruidachtigen" TargetMode="External"/><Relationship Id="rId4" Type="http://schemas.openxmlformats.org/officeDocument/2006/relationships/hyperlink" Target="https://www.ecopedia.be/encyclopedie/ruigt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nl/url?sa=i&amp;rct=j&amp;q=&amp;esrc=s&amp;frm=1&amp;source=images&amp;cd=&amp;cad=rja&amp;docid=prWLuq_RuNY7CM&amp;tbnid=Jo019tZm4oYmmM:&amp;ved=0CAUQjRw&amp;url=http://www.panoramio.com/photo/11728638&amp;ei=hDX-UrbwIKWM0AWkmIHQCA&amp;bvm=bv.61190604,d.d2k&amp;psig=AFQjCNEsICGWUkmMmWnjcGQGy-f4SBcC9g&amp;ust=139247791379387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j9GkWJNxGw?feature=oembed" TargetMode="External"/><Relationship Id="rId4" Type="http://schemas.openxmlformats.org/officeDocument/2006/relationships/hyperlink" Target="https://www.1limburg.nl/minder-bloeiende-heide-door-droogte?context=section-842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nl/url?sa=i&amp;rct=j&amp;q=&amp;esrc=s&amp;frm=1&amp;source=images&amp;cd=&amp;cad=rja&amp;docid=IZf_AcOErvyy7M&amp;tbnid=V_nmh56K9EbasM:&amp;ved=0CAUQjRw&amp;url=http://www.kiezenvoorgroen.nl/node/126&amp;ei=unJ3UvOgA5DasgaV2oBI&amp;bvm=bv.55819444,d.Yms&amp;psig=AFQjCNH8dyoxKP4EXBPr2eq-gHuCVOnOVw&amp;ust=13836462582049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www.google.nl/url?sa=i&amp;rct=j&amp;q=&amp;esrc=s&amp;frm=1&amp;source=images&amp;cd=&amp;cad=rja&amp;docid=bl27oL_aJw1MKM&amp;tbnid=I3_CZZz6cG8MjM:&amp;ved=0CAUQjRw&amp;url=http://www.fryslansite.com/d-base/html/Grutto_bloemrijk_grasland01.htm&amp;ei=5HJ3UqW0F8vVsgbCiIDAAQ&amp;bvm=bv.55819444,d.Yms&amp;psig=AFQjCNH8dyoxKP4EXBPr2eq-gHuCVOnOVw&amp;ust=1383646258204907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hyperlink" Target="http://www.google.nl/url?sa=i&amp;rct=j&amp;q=&amp;esrc=s&amp;frm=1&amp;source=images&amp;cd=&amp;cad=rja&amp;docid=pgRci1bVgtkvgM&amp;tbnid=cL_St_CEQpMRHM:&amp;ved=0CAUQjRw&amp;url=http://www.panoramio.com/photo/24774168&amp;ei=zzn-UqXTEJT20gWHl4GgDw&amp;psig=AFQjCNHhcOATirHdvtkCEk60sVdJchzk3g&amp;ust=139247904518043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frm=1&amp;source=images&amp;cd=&amp;cad=rja&amp;docid=VBfmqRp0Vwv-wM&amp;tbnid=0ZyOSNBphvgIRM:&amp;ved=0CAUQjRw&amp;url=http://www.vlindersindrenthe.nl/vlinder.php?page=9&amp;id_naam=gentiaanblauwtje&amp;ei=Pjr-UqLFHu2b0wXPt4CwBQ&amp;psig=AFQjCNHc6QxmUdU-N75IuiYrTqk3LcpLqg&amp;ust=1392479095811311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www.google.nl/url?sa=i&amp;rct=j&amp;q=&amp;esrc=s&amp;frm=1&amp;source=images&amp;cd=&amp;cad=rja&amp;docid=VBfmqRp0Vwv-wM&amp;tbnid=0ZyOSNBphvgIRM:&amp;ved=0CAUQjRw&amp;url=http://www.koemanenbijkerk.nl/onderzoek-advies/visvriendelijke-gemalen&amp;ei=Hzr-UparGuel0QXh6oH4AQ&amp;psig=AFQjCNHc6QxmUdU-N75IuiYrTqk3LcpLqg&amp;ust=1392479095811311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lden met tarwe">
            <a:extLst>
              <a:ext uri="{FF2B5EF4-FFF2-40B4-BE49-F238E27FC236}">
                <a16:creationId xmlns:a16="http://schemas.microsoft.com/office/drawing/2014/main" id="{A8093A42-4098-4026-AE10-A6EB7979C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31" r="11936"/>
          <a:stretch/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1650" y="1678666"/>
            <a:ext cx="3066142" cy="2369093"/>
          </a:xfrm>
        </p:spPr>
        <p:txBody>
          <a:bodyPr>
            <a:normAutofit/>
          </a:bodyPr>
          <a:lstStyle/>
          <a:p>
            <a:r>
              <a:rPr lang="nl-NL" sz="3900"/>
              <a:t>Graslanden en heidevelden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8001" y="4050831"/>
            <a:ext cx="3059791" cy="1096901"/>
          </a:xfrm>
        </p:spPr>
        <p:txBody>
          <a:bodyPr>
            <a:normAutofit/>
          </a:bodyPr>
          <a:lstStyle/>
          <a:p>
            <a:r>
              <a:rPr lang="nl-NL" sz="1400"/>
              <a:t>Open natuur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88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5AB8B-0DD5-48CB-A80C-12404466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Expert uitleg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15E11F-D667-4E98-B6FE-13BD82E99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groepjes geef je uitleg over hoe je de volgende organismen kunt herkennen.</a:t>
            </a:r>
          </a:p>
          <a:p>
            <a:pPr lvl="1"/>
            <a:r>
              <a:rPr lang="nl-NL" dirty="0"/>
              <a:t>Hoe determineer je het dat organisme? </a:t>
            </a:r>
            <a:br>
              <a:rPr lang="nl-NL" dirty="0"/>
            </a:br>
            <a:endParaRPr lang="nl-NL" dirty="0"/>
          </a:p>
          <a:p>
            <a:r>
              <a:rPr lang="nl-NL" dirty="0"/>
              <a:t>Welke soorten komen veel in Nederland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Welke soorten komen veel voor in de graslanden specifiek?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5014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5B4AE2-B4D4-41C1-A5E0-F663FB132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Insecten van de graslanden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791B41-DDE2-4DE8-88DD-4FEF59E9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Libellen</a:t>
            </a:r>
          </a:p>
          <a:p>
            <a:r>
              <a:rPr lang="nl-NL" sz="2800" dirty="0"/>
              <a:t>Juffers</a:t>
            </a:r>
          </a:p>
          <a:p>
            <a:r>
              <a:rPr lang="nl-NL" sz="2800" dirty="0"/>
              <a:t>Wantsen</a:t>
            </a:r>
          </a:p>
          <a:p>
            <a:r>
              <a:rPr lang="nl-NL" sz="2800" dirty="0"/>
              <a:t>Zweefvliegen</a:t>
            </a:r>
          </a:p>
          <a:p>
            <a:r>
              <a:rPr lang="nl-NL" sz="2800" dirty="0"/>
              <a:t>(Graaf)wespen</a:t>
            </a:r>
          </a:p>
          <a:p>
            <a:r>
              <a:rPr lang="nl-NL" sz="2800" dirty="0"/>
              <a:t>Vlinders</a:t>
            </a:r>
          </a:p>
          <a:p>
            <a:r>
              <a:rPr lang="nl-NL" sz="2800" dirty="0"/>
              <a:t>Kevers</a:t>
            </a:r>
          </a:p>
        </p:txBody>
      </p:sp>
    </p:spTree>
    <p:extLst>
      <p:ext uri="{BB962C8B-B14F-4D97-AF65-F5344CB8AC3E}">
        <p14:creationId xmlns:p14="http://schemas.microsoft.com/office/powerpoint/2010/main" val="190008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5B41F1B-82A8-4BE6-A206-DC6A1B028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11821"/>
          <a:stretch/>
        </p:blipFill>
        <p:spPr bwMode="auto"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8EE390-497C-40E1-8C86-60F8F625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r>
              <a:rPr lang="nl-NL" dirty="0"/>
              <a:t>Vraag?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9F8835-2BDD-4CB8-8DA2-397D783D3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55" y="1993209"/>
            <a:ext cx="3746000" cy="3880773"/>
          </a:xfrm>
        </p:spPr>
        <p:txBody>
          <a:bodyPr>
            <a:normAutofit lnSpcReduction="10000"/>
          </a:bodyPr>
          <a:lstStyle/>
          <a:p>
            <a:r>
              <a:rPr lang="nl-NL" dirty="0"/>
              <a:t>De Speerwaterjuffer komt alleen voor in vennen.</a:t>
            </a:r>
          </a:p>
          <a:p>
            <a:endParaRPr lang="nl-NL" dirty="0"/>
          </a:p>
          <a:p>
            <a:r>
              <a:rPr lang="nl-NL" dirty="0"/>
              <a:t>Is gespecialiseerd in extreme omstandigheden: voedselarmoede, lage zuurtegraad en sterke temperatuurschommelingen</a:t>
            </a:r>
          </a:p>
          <a:p>
            <a:endParaRPr lang="nl-NL" dirty="0"/>
          </a:p>
          <a:p>
            <a:r>
              <a:rPr lang="nl-NL" dirty="0"/>
              <a:t>Waarom komt de speerwaterjuffer niet voor in andere </a:t>
            </a:r>
            <a:r>
              <a:rPr lang="nl-NL" dirty="0" err="1"/>
              <a:t>habitats</a:t>
            </a:r>
            <a:r>
              <a:rPr lang="nl-NL" dirty="0"/>
              <a:t>?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45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Graslanden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Uiterwaarden</a:t>
            </a:r>
          </a:p>
          <a:p>
            <a:r>
              <a:rPr lang="nl-NL" sz="3600" dirty="0"/>
              <a:t>Blauwgraslanden</a:t>
            </a:r>
          </a:p>
          <a:p>
            <a:r>
              <a:rPr lang="nl-NL" sz="3600" dirty="0"/>
              <a:t>Kalkgraslanden</a:t>
            </a:r>
          </a:p>
          <a:p>
            <a:r>
              <a:rPr lang="nl-NL" sz="3600" dirty="0"/>
              <a:t>Beemden</a:t>
            </a:r>
          </a:p>
        </p:txBody>
      </p:sp>
    </p:spTree>
    <p:extLst>
      <p:ext uri="{BB962C8B-B14F-4D97-AF65-F5344CB8AC3E}">
        <p14:creationId xmlns:p14="http://schemas.microsoft.com/office/powerpoint/2010/main" val="121652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Uiterwaarden:</a:t>
            </a:r>
            <a:br>
              <a:rPr lang="nl-NL" dirty="0"/>
            </a:br>
            <a:r>
              <a:rPr lang="nl-NL" sz="2700" dirty="0">
                <a:solidFill>
                  <a:schemeClr val="tx1"/>
                </a:solidFill>
              </a:rPr>
              <a:t>regelmatige overstroming en slibafzetting</a:t>
            </a:r>
          </a:p>
        </p:txBody>
      </p:sp>
      <p:pic>
        <p:nvPicPr>
          <p:cNvPr id="2050" name="Picture 2" descr="http://1.bp.blogspot.com/-f9dEue2aJ5Y/TdPrYPFedFI/AAAAAAAADMw/a8G2oWxl7hs/s1600/dag%2B4%2B%252831%252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39" y="1660157"/>
            <a:ext cx="6808299" cy="458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96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van de uiterwaard: stroomdalplanten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94" y="2325191"/>
            <a:ext cx="3600400" cy="268798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325192"/>
            <a:ext cx="3456384" cy="268798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9512" y="49877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Lange ereprijs en Kruisdistel. Zaden verspreiden zich met stromend water</a:t>
            </a:r>
          </a:p>
        </p:txBody>
      </p:sp>
    </p:spTree>
    <p:extLst>
      <p:ext uri="{BB962C8B-B14F-4D97-AF65-F5344CB8AC3E}">
        <p14:creationId xmlns:p14="http://schemas.microsoft.com/office/powerpoint/2010/main" val="2801743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Blauwgrasland:</a:t>
            </a:r>
            <a:br>
              <a:rPr lang="nl-NL" dirty="0"/>
            </a:br>
            <a:r>
              <a:rPr lang="nl-NL" sz="2400" dirty="0">
                <a:solidFill>
                  <a:schemeClr val="tx1"/>
                </a:solidFill>
              </a:rPr>
              <a:t>geen bemesting alleen hooien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930400"/>
            <a:ext cx="5985712" cy="35718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239000" y="5502275"/>
            <a:ext cx="145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Moerputten</a:t>
            </a:r>
          </a:p>
        </p:txBody>
      </p:sp>
    </p:spTree>
    <p:extLst>
      <p:ext uri="{BB962C8B-B14F-4D97-AF65-F5344CB8AC3E}">
        <p14:creationId xmlns:p14="http://schemas.microsoft.com/office/powerpoint/2010/main" val="288210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van blauwgraslanden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2132855"/>
            <a:ext cx="3773422" cy="2520281"/>
          </a:xfrm>
          <a:prstGeom prst="rect">
            <a:avLst/>
          </a:prstGeom>
        </p:spPr>
      </p:pic>
      <p:pic>
        <p:nvPicPr>
          <p:cNvPr id="4" name="Afbeelding 3" descr="http://fotografie54.files.wordpress.com/2011/05/15.jpg">
            <a:hlinkClick r:id="rId3"/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684" y="2132855"/>
            <a:ext cx="3756276" cy="25202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1043608" y="4653136"/>
            <a:ext cx="673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Rietorchis en Blauwe zegge. Voedselarm en licht basisch milieu</a:t>
            </a:r>
          </a:p>
        </p:txBody>
      </p:sp>
    </p:spTree>
    <p:extLst>
      <p:ext uri="{BB962C8B-B14F-4D97-AF65-F5344CB8AC3E}">
        <p14:creationId xmlns:p14="http://schemas.microsoft.com/office/powerpoint/2010/main" val="1436173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Kalkgrasland:</a:t>
            </a:r>
            <a:br>
              <a:rPr lang="nl-NL" dirty="0"/>
            </a:br>
            <a:r>
              <a:rPr lang="nl-NL" sz="2400" dirty="0">
                <a:solidFill>
                  <a:schemeClr val="tx1"/>
                </a:solidFill>
              </a:rPr>
              <a:t>hooien en schapenweide</a:t>
            </a:r>
          </a:p>
        </p:txBody>
      </p:sp>
      <p:sp>
        <p:nvSpPr>
          <p:cNvPr id="4" name="AutoShape 2" descr="data:image/jpeg;base64,/9j/4AAQSkZJRgABAQAAAQABAAD/2wCEAAkGBhQSERUUExQWFRUVFxgaGBgXGBcYGhgaGhoYGBgXGBoYGyYfGhojHBcbHy8gIycpLCwsGB4xNTAqNSYrLCkBCQoKDgwOGg8PGiwkHyQpLCwsLCwsLCwpKSwsLCwsLCksLCwsLCksLCwsLCwsLCwpLCwpLCwsLCwsLCwpLCwsLP/AABEIAMIBAwMBIgACEQEDEQH/xAAbAAACAwEBAQAAAAAAAAAAAAACAwABBAUGB//EADsQAAECBAMFBwMDAwQCAwAAAAECEQADITESQVEEBWFxgRMikaGxwfAGMuFC0fEUI1IHYoKyM3IVQ8L/xAAaAQADAQEBAQAAAAAAAAAAAAAAAQIDBAUG/8QAKBEAAgICAgIBAwQDAAAAAAAAAAECESExAxJBUQQTImEUMqHRQnGB/9oADAMBAAIRAxEAPwD1jRGg2iNHonAA0RoNomGAQGGI0G0RoLABojQbRMMAC2iYYY0RoYC8MTDDGiNBYC8MTDDMMU0FgBhiNBtEaCwAaKaGNHnPqX6kEh0g94fcM2UCMQ5FomfIoK2CVnR3jvaXKSSS5GQvk/Vqx5PfH1YZgKEggKOG/GPObfvFRIKlfdmG+E/vGKRtN2HR6sLx5XJ8jknhYR0x40j0UtwXUK4U31YUbSO/uDaEuQCfBTcbiwEeR3cvvFSn7po1nel8mj0O598h1IIwOlwSokFVGANqkW4xpwyp5LlHB6vY6ID3NY0tGHZVEsNABzpHQSI9KLwckgcMRotagLkDnGc7enHhcUuX8obkltiSbHYYmGB2faErt4Q1opSsQspisMMaJhh2AopisMNaKaCwAwxIOJBYzW0RoNomGMLGA0RoNovDBYC2iNDMMTDBYAYYjQbRGgsAMMVhhjRGgsBeGI0MaJhh2AtomGGYYmGCwF4YFRABJoBc6Re0z0oSVKIAGpaPEfUn1cZiezld3EKquXuwbIZxlyc0eNZGotnqFb7kggdoCTZq+Yj5/wDVkyWqapctSjQk4mYFw6Ui5FfGORNxA4akh6hwcyTQUbTQmEjawtIBGZYA1LM9LmgfKsedy88+RU0dEOOsgpAZJCQ3Fw1SKedozpn4mIcUJN7FgQWvaG7XLASTcANU2YnTx6xhkLUxNGdwzXNGL5V8oy40s0ao6Umc1KqfMU6Hz+GOlu2YkKQVFklVFFOQ/Uwu5Yc45SXKkgMHId6vS5PmwjqbJuxRAIpiLEE0SweoBer6VYxtAqR9A3PtKcP3YlsCokGpVXKnCmkdVNA5oB8rHE3eVBaVdxiiznEk6BwGBby6EfqLeSUoVKLlShcWSb53F6+Ud/1FCNs4uts5/wBWbwWJuBBycvZyAGfQinMxwFTVBaCVMQXpWhgNtnEhgp6X4U10J8o5uzT1Kdy7ZhqjiTlwjy58vaTbOqMaR9F+jNp7SUsmpCyCTc/j8x6Bo899G73lTJXZpYLQO9apJqaAax6Ro9fha6Kjjn+4W0URDcMVhjayRTRyPqDf6dlTUOoju6dc47eGPnf1ypRnN2TVDKf7xyewb2jHnm4QbRcI2zi7XvuctalOS5uCQNMhEjMrsyTiUQXr3T7FouPI+9+TppH28CI0EIto9WznoFojQTRbQWKgGi2gmiNBYUC0TDBNFtBYqAwxGg2iNDsAGiNBtEaCwoBomGDaKUmCwo8b9a79QEdkklSjcJsQbB2I/aPAy9nJV2YSvvYjQp/TWoINAAaR6X6m+mOyC1LUycmIBW5cpQL4hd6DlHm9umI+9KQgFh3aFi1T/i7ByBePM5W+1y34RvFYM0uQoTR3gcJ7pDOR/uST3hfix5Qf/wAb/fNmH2AmhASVA4mqKvTWoFoxztqLpCU96xFXqSXjbI2tZ2QnCGSooBZPeUpSFFPQOf8AlxjLJsjjbZNWSUlr2D1y42a3GC2TZSSG+3Pq9C9RlD5kpIZSioVBZNjRzXLwzsYqTKSkqmqUEjIJIBNjYci7xpF4pDQ6bLath9rsSQnWmb1/l46sneStnmhQTidymtnwgVIoxBNY4f8AXBQqb2AsGsXJd3Jvkb1jtbj3YraZmBIIKcKTRwU4ji4520fStxTscmqOtuHfKZE8KUHStDOmlSBUh2Bf1EVv7bVKmLVd2I5ZCMu+NyIkK7NCnCc6PcsSAXIej3jMFMmlPR+r0o0Z8s3XV+yYxW0Yp20qLgDma0+GEOQGlqxPfnd/Enyi520ucKak3PLLlBSB2QNQ9gQfaMdIo6v0pIXNnBCF4Va2tmx+4x9P3lvmVs4PaKqA7ZnKPjWwzyJwWCQAoMUukirkjMUHnHY3ltypy8SiVOzV/SNdY6YfIXFGvJhOFyO5tX+oUxRPZpSkB7jEeHwR2fpr6sM9XZzEgLYlxQMOD0pHzyTKKiRgxB3qKPkD5GOxu7d6woKYhQFh1zhfqumWw+neke4+pN+jZ5RUKmjfPOPnu9vqFU1VapuNQf3jubw2Be0H+6aUbWlW9oBG75Mn7U4lUuH6t4xz/I+b3wtGsOCtnnxMVkktyMSPT/1bf/WroPxFx53116NvpRPoYESIIkfTWcNFxGiRILCi2iNEiQ7CiNEaLeJBYqJEaJEgsKJEaJArWAHNBBYUE0c/fe9k7NKK1NoASznR8hGTb/q6RKQpWJ1AtgoFE+w4x8+3zvz+pm4pqe5oD9qRUgPRyaORflHPy/IUVjY1Avem+ROmKWugUt0gqBANqGg4dBpHn9pnspQSCSoGgqwIY1xNqeDR095TJKZoMtKlS2KsKwDhUKgFwQaAN7xz947R2ylLACu6mgSzEMAAEkOQBkOuUca32bs3RjKUkE4EukAlQxAigq6SBSvhaOsdllf0qWd1TZimUogghKAp6WZgzk1GhjBJ2cTAXT2LlmJYKIZicZxJrzFYZvFU0JkIUENhKwEjEe8aksWI7rv/ADDdvCLLRsaQRjOJQomWFkBLh++oAJ0o17kWjk7VO7o1DAZZ0SwDNesOmhRxKK+871YV1IvpeGI3ilYYuC9WDuWYXFBy1gtrLFYGxbyloQpBGIKcFJYOSMKS4cpYl6XEa5e3YZpLqT3mIJq4p3cJ4B3had2S198KYuHBDMb2y5PyvQkSCpav7aQCouSC7mtX1yBhynGRSyehnhK0JnLJxrNQCliE0BSE1AoPu48G4m37UACQWAslqnlX48dXZ5LoAcE55km4/T84QC9yFRLi2aiADT+YwfKm8j6nnJUpc37QwxAjJhXFDZG71qLEFsmOb+selkboD4RVI4Z89I6kncyUkOaDKwjOfyPQKDZ5vZdykA0ueb510/MdfYdylTFXcTxFWjtyilIISm2nzlCpiiocX/Dxyy5HIvqkLTIloDKOI6+nKNH9SGDBsreEZ0yqMB4/PjwSkYRVq+3y8ZJye2NMYz96zavSFJUKfPaDQuhDsDqWzrm0LVlQMMtdDf0i6od0P7YcOrxIyBaBQ35P5tEib/Iux9FC4t4+MbN9bzpcwEKZVAynPdoGr60j6Zuf6nkz0OJiXAGJyE15E2j6KPIpbwcdHceI8JE4GxHjBdpGoUNeI8Ytu3kiSgrmKCUjM58BqeEeV2j/AFNlibhSjFLp3nY8e6R7xLklsKPbvGPat8yZZwrmoSQHYqDtyvHz3fv+piyf7HcSDcsVGn6hUCseOmbxVMXjWokkkl8zmTrGb5PQUfYtq+tdlQlxMxlqBIJfxDR5Lbf9RNoclGFKXcOkFhVhxuPDx8Ltm0h02YEfGhm0zgA5BuSz3uOgjKU5usj60ehH+pG1vSYDX/FNScqC0Xtn1lOmoCVrIAJcihV4ZR42Ys4sRF/J42zSGDAmgPD5WCVhR05ayePDjkIXNUSGcg2xUZ6uknX94LZUkilXZrUpVVYHaFkF2LuwGEVretPWObyWkc5UxYOZFWOJ3Oob04ZQyTtaUrOJRPD9IOTsatfMcTHQmzsLCYnCFZkFJVYmoOVRY+0H2Ugqw9koqSKu6QxNycLk1FaUHONOyrJVCFKS2GaMZycBPXU3v8DNn2pSnwqCk4UgAgKGZCWPEXalILbN5Ilpwy0HEwxAFVckhRKqJ4cY5q9qPad5IAUmpS4OIgsxyIIbMUerCIUbVoBW3bPMByTiLUNSKfdU+vSM8ndMxwUB2OnSr/KR0tj2IzEdxCld44ioh8iGV6+zx3N2/ShGJRWxUAwNagXr8aCXN1VMFFs4p2JEg4go4glyOQqz31sPeN2x7CJgCi+Ih6VJBzLU9Gj0kjc8pIDjGWzqC2UaZqwAMIAZaaBh+pMcr5r/ANmsY1s4sr6eWag9lxLlXUW9Y3o2AI+9RWRmo0PFvaOgoklhnTqdIzrBJ71S35jFzckPHgYiYKeIgVyzqWPz94UNpAIAy+OIYrbH7vGpflpEP8g2WpBA4Z6wlG0JDg8PXWDIfj5wqdIxF1UGWvIwsITYW0bSAM2NmrTLTOFoSLku+X8ZwOGjC1PDIcoVtUxRNFVcX9HibJv2Nm7SLFmFjy+NCjtBqaigpRi7t6NGPsV4yCCGvqDpa3ONhUwqahq/M3hukS34Yjt9UjqPxFRpVMrVIJ8fN4kHYZ4LaZiVoLkFX+TtZmpo0Dsm9S4DMAQ4TRwL8owrDlgesCXSqh6i0e8oKqMT3w3zMlIwyyoJDMCXGdQAC/POId7zVuVKIGQBYnjqBHl0b3JAS1ABnX5wgpG0Eqck1Byuc2bjGNTSA6m9t5KmHvKNLA2/aOSssL30yFnjVtHG2r6xzNsnCyWbNusXxqwCVtADgFTcM+JMZkzTq0M2fZ8d1hID/dydhzh2x7lVNUyAWp3mpz+GNm4x2wFzVFQSAaPnGvappokGhYO1KZx6DZvpKWGxqUsjKgHufOD2r6fDHs0FajZ1AYQwFSakcBrHJ+p45PAzy+zbEuZMaWCol75gXJJo0dxe4ApkrmjEKNKBUo8TYAZ1tD9h+nlJZM6YwSKIRQYXfvKpSPSSt2iU6UYQl6WD2FMz1iOXmd48FKJyE7ibCAsgC4ISTwsGtGzs0ywAEkvQAB8o1bVPEsPnxjmy/qBIVhJqcxYfvHIpTkaJUZ95bvSpYKwSaMAaDMfqAgFyVUuAzAMpyMj/ACY9CnZnOLzpEXsyGIY6u/7QnyqqYmeRMiWF2KVNchgrL7qkGjXHCOxK+mkqmGYuxSAE+pPGNGy7pCVYlOoiwPi7ZGsbxPBbxejeUVLmeojiihs6UBkij168/CHhBPMwopKnBsRDEUPL548YwftllIHdZosSQ1eFNIcma1k5tAKU1+sRYYQmdNpSMk9zYULeYYnxEP7Zqih419YzrmsAUhzR2zh9qJchgkMK3A9A3tAywQXty8oiU96tXy9jDUqGYo8J2xVYCiTb5894JZNMwfj6ZwG0ziAUpDn8RnC64Xa51tWEI1d17uOVbW6fxGWYtPXI+fvAz1k8TmR4PzhK9mUC67ZB68Pn7RO8Gbvwau2DWyGXWFYgTYF6qALNxpbWIZTukG1eWnlFpIY4r2yqPnvDjG9lRzsSS+njEgzNSLsOd4kafTRfU+b4ta+r2vAAxFmlLRWJrR9EYmrd6glfe6WI68I7KpksqQ9SkBvF3pTPyMeax5xsG2d3U62PykZckLdjs7s1AWQPtelAK5WEZ9t2BS1dwEk6UDD5rGfde1DECovhFOEep3QoBGJWHEpVnBUasKC8cknLi0PwYt2/TaUDFNGJWmQ8Lx3UCwsBYDKGIlZsevsIYEpGpMebyck5u2QrBlyoahJBFM+cWgE8Ia7Wp19TGaspL2L2vZBMmlaiqpDAmzVApxc9Y0Kn3zUczUwlR4jpA4dKfM840lNyyzRujl/UKqPalTp+Y5+w7iUokrBSKMSxJ5C3WPQmULllNrYcYfLFMReNIcrSpAsmPYl4D2ZSyQBhYg14xsKjm1hQfnWIhABci+Yg1d3lqWMRKnkugcPS/wDL/POLUUgP6/OcNShKrVhWIDnWnkYVlaRaQ4+Djygp1WAz+e0Z17W6mFQKG3vEUvEcx8eIbszbHYxn88MoQAVEvln+4MCpfC1vny8WZBJ55DOFXsQpU4ZeUAhFSwFPn7V/eHSNkAAGnO9Xrn+IOUtjqXDjy94rAwJ60gvXz5vGZcxRsOotp4xoUGVbPi9Dw5xWMMaUycV/ENr0N7MuCtS51qBXOkaZamyul6vQ6hjfyiTdixJKT3SWIJYUbUtTq0NkSUhwAKBnIBysBkfmQjN+yKMhS9aHmPF4hWNApgAAWo4y9OohiDUsWehFufS3hBnac0kApJYtWzNXS2lovqHUT2ZU1e8OBADjM65M0TGU4mbQlnA4g5FxAFkqdNT+4zh/Z9oAlSgATc5XIPHNucaKsFUkYp+8UhRCRKUAfuUhJJ1Lmt4kau0w0SQ2ThL+VIkbY9lZPlawxa8EVh2IIGYH5gk7T/dC1D9TlqZuWg94baJisTAUZvePZzdHOIJTVn4P+M4kuFCDTFUM6W7VoQvvd7Rmop+N84+gbvCSjEQAb0IPLi7aR8tEy7UePY7o+pTL2dMsrSkgXCVKU2jMEvxJMcPy+JtJxCz1cuS3eCb60/MEZoH4jnbHtfaJdIUrVSjTqczwTGrt0igIfgzx40k06YOXoeZh4D1iCYnnzeBGzqP7mGIkt1+ViU3Y1bJ/UjIe0UFvZgOP5g5UxNmHM65Z9IWZD1cknwjTr5ZVexyFe1+UAiYbO4OZ+XpArVk3Dxho2cJSCf1Ze7ZRRohstuZHy0Km95waNwa8UUEMQaX6QePXx0OUS34HYclKUBqE86nTyhK1gk5QwIBZ3YVpWlX5QxUpJFA5D8S2tnb8QxUZBs795g/zjxtEOAuM6uBVjDAsksk2FLDLjzjKNkNa0Id/nvEZZm16NCVBuT+EAtBYUu7K1H7xaUgAUJYNfn4QYmM9j8y84tR9lqL8mR1s515V0HSGyVkXqagZkNDyvyZ+PKFzEkgZPqRo9rtprDUadsegJjO9mN/cPGTaJzAUteunH35Qe0SyDic9a6Ucc4ybQkqLYjQMwGpdjxcvneG6eUKTNapxAKqYQQl3zIcNTPDDZU9XAOzvnp1zrC/6buM/6rFNAQ7chU+MMEgJcEg0yp/NYhxyRmw9rSO6XD25wkyQR3WdrnMDOB/qmoz5OTxDuIz7XOIGg4+fQwxtmuTIIAdwSAcgx/yTrWAQAGqauVBjQuaAcqxRUcINwwYkkWuA9294TPml64X55nPjo8JZFZoXsqVF3HUl/KJGP+r/ANoLUzypEjTqVR4pW5yU4syC9ri/J6eMaNz7ulkTO0GSAHFsSqqAuwEM3jODAIIGEHEHVfO9yw0gDty1I7hu2ImgLWejebR6qlNoyD2Ld0urpfuKfEftu6jSjBm5xwZ0jCoj5Wsa9iRNmLPZpxKLvYgZOXpnHoN2fRqioKnKf/aKvwJ05RUuWPFfeX/AOHuzdMyaf7aKZqyHMx6bYvpD/KYXo+EU5PHo5MpKBRgB+kUA8IFW0nEC9nDZa06CPOn8uc3jAqEyN1pQO8pa2tiUS3AC0akf7QEjgG9IrGDp18oclQu1NMhyjmak3llqALkZworKmYtr8EEEOSS16M5L1+Vg1pABByunV610grNIuiIlBqs0X2mENS1IptA79PXOJ2b/AJbXjnE5sFgvte6DUOw9Xr4RSZhDlrO7fuLQE1STQ+dK/NYCWMiaaCn8GG8DeBadoZjQ+RDUdvKNmyqxCtHyJ0p4VhSEjSwz4ajlBK2lgzCjEtCTSySmaJ01iT4B8mhXakun7a8bDXrGIzbKAsXyyq1LZ+EAnbMRLgu+VeQPlllD2Vs1qmd4VJSBwHlnw5xSppYsL8vmQhIWpjT85iD7XgKE2HIe0bRRUUWmaWBJc+fGnWIqYNcnOXLrCJ81y70r8tBSpxJIatOunnFdaKdGmXMSQeAvRifghMtNSAAfC13cQvtHIYdGpcsa+cCJ7EAu1Kij1rWtf3hOPkloemri+eUCuYMSXA/bUO8LVOYFm1vll4QKiCcQqDQDN6U+awutEtKjXOnoag5nJvC99YqatSg57ylDNnB+CMilhSaZ9enl4QaRjSRoGJqHrc6Rni7IvJknTBiDDIPnY2cUBaHTVBRq4qxP3C2T8Id2YS6jmxLXBOR0IZooSq1D263p5+UO7wK7MG0Jw4UszXd6/sWNofOPde6mBFOVn8OkWWU4zSMq++oMLmrdDN3gfuxUCQlmpTO8LKeRLYiYz/8AkKbUfhyvFwmZupZLiY48el8rRI3uPsvujgbVLSHSAolVAfuDJuQf1m+nCKOxKUVYSWDBT63tkGb8x6XZt1h0qWVEhxU4qnjy0jQBU4Rc5DlfwjofP1wiUrD3LsCJcoAJD/qy73GOjiyHjz/MSVLZ3uffzh6i9S1/TnHE12dldEYFoYAqy5+ny0WtacTM4IcRoWkLZRZiKV084AFKmoKVHC0VVIeC0bM5100F2eHHu1fKovq/tElowhSmsks7tiyJe44RlnLBDuOIHp6GJ8FaRoc5a/iEzJxLOCHdqVc0HVoZJl1FW6ca+kBMQQWfEA71zzvwMTJ+hN+g8g/DiafzFTySTxsz8+sLmUcJI1ofnzOINsYMS9W6XERZNjTKGHi3s78IpMggObknSlq+MHKUFlSgkXsDRsvSCVNFQ1Xs4LUL2pl6wkuxSV7FTF1Y5vfjC5yQCKU634GLmKxPSg8ul4rGGKR5vS9j5GK6VliqjMmQSokliz0o1Cx4Z1gtlRhcWvlV7jyrFiYFF2eleQNg/UQ4L0ADZNqNb5Re9AVOUwP8+MLIJqnjpzbqzRFS3V3RXy/mlv4h+y7MyS5NgSWaoD14M8ax+1GiaRgwkqSWoTkMje2Yv1jbJkChZnIHFq6QGAp5NQs9wW8T4ecKkTaszU416ecNv0Ky1qLk0Dsaa8R4RUuQSSoGhFbiv4cQc9YYMAGfEXoTegNAXowheJ6McqAmnxhETTRErGr2S1qZ8KGuVR5xmVspOdnatdMJ4UjTIklVzhbMnDWwJe3LgYrsyMQIdjdObG4IvEdmhWXI2MiqhR/u1zfo7wYUXLd0P3hYHTnCZaQTUd30e7Pr7R0zLSsgJxYQCDiZxUmjZWJpmYh/dpCSvRg2dJK2AxPkSwUA4NdL1GhgdpmhThLAUa9LNV4ZMVgV95UACKGhzo9WerwvZdnSE/eK1ql2qbUzhrAGTZ5qQglWMrU+Fh3QAGcuTm5YaXh5mYCnEoKAFWJPMBhewOXExqWvGXIDDCl0pAtUGgF2udYxJ2VJJoSkcnpk5015xXa1bEUeCXGrD94kdFckAshbJyClpfrEiqf4KoUNnAD6EMOL353g0yQCAACKWpQ5QJ2hNXbr8pC5m1nEGzo/+L2JMNsvCNYAN1ZZmgjPtM4DTjUEfK+cUsnPr8MY1qKqGz0y84lbFZq2RbglKqJchxrlbjDEzQTxzLcqGCk7GlIchnc0vTR4oGrJudc3/JeBzQrSDmze4AHf2jMiW6aM+XVwfnCHSJRBIZ2GXtF4UggA8jYg0fz14RHZsLbAqzEKJCrZ8eVooMThwnEKCumvnBDaaABy7AmoFDnSvWG7ClIU5OtA/wCfHgYRK3QEtWJiQ7Ficy9KCEok4cQ6B+ouLEgiOhtAUZgwBQCBVnIANyeLxmUQFYg7OcXKltLxokkbUkKlzsFAKal2traFmaAnECQM24vmb+UDtk1wb24Wo/Krm0XJWgozxYgxap5tQa8fKLVDbK/qSKkEP0s7+MJTtTkaHWmXv7QrbJWFnFi3TL96w/Z5AwklOI5EaAXt1hSqkZydmiSjSwrQHr+8EtAYkM7VCsxCf6opTzZz4ittfSFqmEt59cxxc+sEYVkajSNEqa79SzEcGFNY0zNo7pUwZm6Pn0bxjOlDuwGLC+he9avcEwS5mOWCxPe71bNkb0t8ZqcQaLTOwpHHK5a7nhxhiyhX3kpDGwDnUVtrwtyYJgDKZJwqdiaEf44U3DwE7a8YCbHJwGFBZhby9TnleBNMXPkuDQkMaYQX40seGsJ7BIw4VEvkU4fJ7ZavGx0oUlRGJL1Bo4vbxuYRLSM2AJNMv8nAHvwh3YrsqWlRqXwoZ60fIXz4aRZHeJDu9hQVyrXh7wqZtWjkEsMQqTRizfmNSZbSlTsaQE4QU/qIVcjLI304xjJpbJWQpRSl8TkMLGnV+sZzMUVYEFgp3qEg0u6mb7c4DaZyUpdNCoVJIIo59Ms4Yky3OJPaOKAFhXOlz5RUZWqFZlStS1HHQnO9dfX5bUmSGZ7d052avpBS9iBmAh8IIUXdwxauGldHvD50qXiWUqJQC1QHL/qAcsATnkdbS2rodMxiZ3CkkhLh2szgk/NYtMtsWEMlwPuBBLO/HVuIi5sxKkskviAJcAMaUFSVCj5QhSim2ZADXci4c5aRSlaEx6djUvvBIbhhalM1PlEhiMTfanqEgvnEiO35Hk5s5OJVKEP4NnDZGyiWp37xqwNLuKUHWFz0l+4K+8MSkFANCoO7igBbN66s2UdOlgpjJiyvFmRU1f1iJ3eWFTXMhgeRPODly2DNXV2BIN2N2hwnqw4iXzqbv7DTnGTM27Idnp4U15cIOWjwD1rdqXGUCkgjjV69LQtQNK+2p0hJY0WlQZmhFCSRX7Wd7tyt+YzSdsGJOJmcFVRapsXHD4Ik1INHu1btkOd/CKEoAC7MzKPuBGi+1WykM7wJJIoRUPpX2hkhJSrFcOHpw87wuReqhQVq5ra1/GNPZgZ5UanDL94SzkcV5KnqCVJIJ/U7sz5Mx4ZtGeet2ZTuxADHV6vTKDXMYNQ0bJrX5MNbiEiUL6X/AIeEwYCkYS9XxBiXF658m8YETFKBqEtank3GkMCSa0b/ANgbW9T0ibLMUDSgsXY9aVbhBZFjGKwxbETcskH5aukQT8IwgWIBY1dsoXNS7OAAMxm7+NvIwXZmjKuSB0zrlxgT9iUqETZ9A9a8myHwRU6YB3gzh86aePLSCWgF8RFDVj4gjLrBrkAZYgXq2eT0taN1NbNu6Fz5CnIUwUQNTUirtSNmzycKEupySMSRSgrUmhHSF7KggYnANRYV4VyYXhqJhDACtSAQLsXbl7CF2yIHaAkk0whIuSKuQwbX94RtMssCTZ6BjYcPSKM4FXexFROFjfnX5WDmBUoqSbt9tOvv5iE3HPsl1kpYIIYsD6a34xJCTiLnCQ+ROhTTjrwgtiSSyhcVOTAac2pyjVjKnMp0gAFIXhJJNCAAGdhfMPHNOUkqQl+RChjIAOJNxhDMogEvS/KHSjQiw5cn9GaJsm9lBalLCCVF/tCXs4owZqFtdbBte8RhNHLsz0Yjxz9YKtKyWgOzGEirA515jmK+MaZO6jNBSkPR6ODfJRoK2jLsE7vYQkKNGxMzt+omjGNG3bSuWogKFHIKFd1xdmvUG/GKjGmnLQklVsXYKdjkbfHqfOMi1vi4ksK8rai/WGTdoxhTsTUlrEuK9BCJx7yRiIIy/eud+kQtk2OQsUcM4/jzzjfOEwIIMrBiYqKpYcPZIKg6fUxn3du5ExM1S1kFDCiXBfugkCwgtu2daEjvIUVuosvEoOKEq1sWzeLlFxUbrPs1jaVlJ2IpAGICgP3J/UMQevGJHM/oUmpUATcP+IkFv8fz/Yfb6/kuZ/5DzR5gvGjZU/3UjKnrEiRa2iGM2hXemcFqbxjXs3sr/rEiQp/vBbFH72y/iEg1/wCBiRIcSxqLq+aQqb/5QNXfjQRIkW9B4LUWI4g+8PCv7pGWH3ESJEIqJz9pLKDUcD0MbJqB2goLkeFokSGJ6ETk0VzPvGragyqZyxFxIy9mAtCnK309hC9rFEdPeJEh+AZEpGn+XoIzbEfRPv8AtEiRfg0Zq/UeDNwobQS7D/j6RIkNbKWwZ4/vHp6E+sI2kVUNFJ9YkSI/zM3tgqUQphQfiNSbJ5J/7CJEhSKZe1C3/sr/AKiJvNAwig+yKiQ1oI6MpLIJFCx9IpQtzHpFxIPAnoZOHdT18wX9Izy/sPAK9IuJGcTNAbae8RwH/QQ4j+2Tm/8A+YkSNfCNFo2btSDKS9b35mJEiRDI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7031" y="-1630363"/>
            <a:ext cx="3385443" cy="253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hQSERUUExQWFRUVFxgaGBgXGBcYGhgaGhoYGBgXGBoYGyYfGhojHBcbHy8gIycpLCwsGB4xNTAqNSYrLCkBCQoKDgwOGg8PGiwkHyQpLCwsLCwsLCwpKSwsLCwsLCksLCwsLCksLCwsLCwsLCwpLCwpLCwsLCwsLCwpLCwsLP/AABEIAMIBAwMBIgACEQEDEQH/xAAbAAACAwEBAQAAAAAAAAAAAAACAwABBAUGB//EADsQAAECBAMFBwMDAwQCAwAAAAECEQADITESQVEEBWFxgRMikaGxwfAGMuFC0fEUI1IHYoKyM3IVQ8L/xAAaAQADAQEBAQAAAAAAAAAAAAAAAQIDBAUG/8QAKBEAAgICAgIBAwQDAAAAAAAAAAECESExAxJBUQQTImEUMqHRQnGB/9oADAMBAAIRAxEAPwD1jRGg2iNHonAA0RoNomGAQGGI0G0RoLABojQbRMMAC2iYYY0RoYC8MTDDGiNBYC8MTDDMMU0FgBhiNBtEaCwAaKaGNHnPqX6kEh0g94fcM2UCMQ5FomfIoK2CVnR3jvaXKSSS5GQvk/Vqx5PfH1YZgKEggKOG/GPObfvFRIKlfdmG+E/vGKRtN2HR6sLx5XJ8jknhYR0x40j0UtwXUK4U31YUbSO/uDaEuQCfBTcbiwEeR3cvvFSn7po1nel8mj0O598h1IIwOlwSokFVGANqkW4xpwyp5LlHB6vY6ID3NY0tGHZVEsNABzpHQSI9KLwckgcMRotagLkDnGc7enHhcUuX8obkltiSbHYYmGB2faErt4Q1opSsQspisMMaJhh2AopisMNaKaCwAwxIOJBYzW0RoNomGMLGA0RoNovDBYC2iNDMMTDBYAYYjQbRGgsAMMVhhjRGgsBeGI0MaJhh2AtomGGYYmGCwF4YFRABJoBc6Re0z0oSVKIAGpaPEfUn1cZiezld3EKquXuwbIZxlyc0eNZGotnqFb7kggdoCTZq+Yj5/wDVkyWqapctSjQk4mYFw6Ui5FfGORNxA4akh6hwcyTQUbTQmEjawtIBGZYA1LM9LmgfKsedy88+RU0dEOOsgpAZJCQ3Fw1SKedozpn4mIcUJN7FgQWvaG7XLASTcANU2YnTx6xhkLUxNGdwzXNGL5V8oy40s0ao6Umc1KqfMU6Hz+GOlu2YkKQVFklVFFOQ/Uwu5Yc45SXKkgMHId6vS5PmwjqbJuxRAIpiLEE0SweoBer6VYxtAqR9A3PtKcP3YlsCokGpVXKnCmkdVNA5oB8rHE3eVBaVdxiiznEk6BwGBby6EfqLeSUoVKLlShcWSb53F6+Ud/1FCNs4uts5/wBWbwWJuBBycvZyAGfQinMxwFTVBaCVMQXpWhgNtnEhgp6X4U10J8o5uzT1Kdy7ZhqjiTlwjy58vaTbOqMaR9F+jNp7SUsmpCyCTc/j8x6Bo899G73lTJXZpYLQO9apJqaAax6Ro9fha6Kjjn+4W0URDcMVhjayRTRyPqDf6dlTUOoju6dc47eGPnf1ypRnN2TVDKf7xyewb2jHnm4QbRcI2zi7XvuctalOS5uCQNMhEjMrsyTiUQXr3T7FouPI+9+TppH28CI0EIto9WznoFojQTRbQWKgGi2gmiNBYUC0TDBNFtBYqAwxGg2iNDsAGiNBtEaCwoBomGDaKUmCwo8b9a79QEdkklSjcJsQbB2I/aPAy9nJV2YSvvYjQp/TWoINAAaR6X6m+mOyC1LUycmIBW5cpQL4hd6DlHm9umI+9KQgFh3aFi1T/i7ByBePM5W+1y34RvFYM0uQoTR3gcJ7pDOR/uST3hfix5Qf/wAb/fNmH2AmhASVA4mqKvTWoFoxztqLpCU96xFXqSXjbI2tZ2QnCGSooBZPeUpSFFPQOf8AlxjLJsjjbZNWSUlr2D1y42a3GC2TZSSG+3Pq9C9RlD5kpIZSioVBZNjRzXLwzsYqTKSkqmqUEjIJIBNjYci7xpF4pDQ6bLath9rsSQnWmb1/l46sneStnmhQTidymtnwgVIoxBNY4f8AXBQqb2AsGsXJd3Jvkb1jtbj3YraZmBIIKcKTRwU4ji4520fStxTscmqOtuHfKZE8KUHStDOmlSBUh2Bf1EVv7bVKmLVd2I5ZCMu+NyIkK7NCnCc6PcsSAXIej3jMFMmlPR+r0o0Z8s3XV+yYxW0Yp20qLgDma0+GEOQGlqxPfnd/Enyi520ucKak3PLLlBSB2QNQ9gQfaMdIo6v0pIXNnBCF4Va2tmx+4x9P3lvmVs4PaKqA7ZnKPjWwzyJwWCQAoMUukirkjMUHnHY3ltypy8SiVOzV/SNdY6YfIXFGvJhOFyO5tX+oUxRPZpSkB7jEeHwR2fpr6sM9XZzEgLYlxQMOD0pHzyTKKiRgxB3qKPkD5GOxu7d6woKYhQFh1zhfqumWw+neke4+pN+jZ5RUKmjfPOPnu9vqFU1VapuNQf3jubw2Be0H+6aUbWlW9oBG75Mn7U4lUuH6t4xz/I+b3wtGsOCtnnxMVkktyMSPT/1bf/WroPxFx53116NvpRPoYESIIkfTWcNFxGiRILCi2iNEiQ7CiNEaLeJBYqJEaJEgsKJEaJArWAHNBBYUE0c/fe9k7NKK1NoASznR8hGTb/q6RKQpWJ1AtgoFE+w4x8+3zvz+pm4pqe5oD9qRUgPRyaORflHPy/IUVjY1Avem+ROmKWugUt0gqBANqGg4dBpHn9pnspQSCSoGgqwIY1xNqeDR095TJKZoMtKlS2KsKwDhUKgFwQaAN7xz947R2ylLACu6mgSzEMAAEkOQBkOuUca32bs3RjKUkE4EukAlQxAigq6SBSvhaOsdllf0qWd1TZimUogghKAp6WZgzk1GhjBJ2cTAXT2LlmJYKIZicZxJrzFYZvFU0JkIUENhKwEjEe8aksWI7rv/ADDdvCLLRsaQRjOJQomWFkBLh++oAJ0o17kWjk7VO7o1DAZZ0SwDNesOmhRxKK+871YV1IvpeGI3ilYYuC9WDuWYXFBy1gtrLFYGxbyloQpBGIKcFJYOSMKS4cpYl6XEa5e3YZpLqT3mIJq4p3cJ4B3had2S198KYuHBDMb2y5PyvQkSCpav7aQCouSC7mtX1yBhynGRSyehnhK0JnLJxrNQCliE0BSE1AoPu48G4m37UACQWAslqnlX48dXZ5LoAcE55km4/T84QC9yFRLi2aiADT+YwfKm8j6nnJUpc37QwxAjJhXFDZG71qLEFsmOb+selkboD4RVI4Z89I6kncyUkOaDKwjOfyPQKDZ5vZdykA0ueb510/MdfYdylTFXcTxFWjtyilIISm2nzlCpiiocX/Dxyy5HIvqkLTIloDKOI6+nKNH9SGDBsreEZ0yqMB4/PjwSkYRVq+3y8ZJye2NMYz96zavSFJUKfPaDQuhDsDqWzrm0LVlQMMtdDf0i6od0P7YcOrxIyBaBQ35P5tEib/Iux9FC4t4+MbN9bzpcwEKZVAynPdoGr60j6Zuf6nkz0OJiXAGJyE15E2j6KPIpbwcdHceI8JE4GxHjBdpGoUNeI8Ytu3kiSgrmKCUjM58BqeEeV2j/AFNlibhSjFLp3nY8e6R7xLklsKPbvGPat8yZZwrmoSQHYqDtyvHz3fv+piyf7HcSDcsVGn6hUCseOmbxVMXjWokkkl8zmTrGb5PQUfYtq+tdlQlxMxlqBIJfxDR5Lbf9RNoclGFKXcOkFhVhxuPDx8Ltm0h02YEfGhm0zgA5BuSz3uOgjKU5usj60ehH+pG1vSYDX/FNScqC0Xtn1lOmoCVrIAJcihV4ZR42Ys4sRF/J42zSGDAmgPD5WCVhR05ayePDjkIXNUSGcg2xUZ6uknX94LZUkilXZrUpVVYHaFkF2LuwGEVretPWObyWkc5UxYOZFWOJ3Oob04ZQyTtaUrOJRPD9IOTsatfMcTHQmzsLCYnCFZkFJVYmoOVRY+0H2Ugqw9koqSKu6QxNycLk1FaUHONOyrJVCFKS2GaMZycBPXU3v8DNn2pSnwqCk4UgAgKGZCWPEXalILbN5Ilpwy0HEwxAFVckhRKqJ4cY5q9qPad5IAUmpS4OIgsxyIIbMUerCIUbVoBW3bPMByTiLUNSKfdU+vSM8ndMxwUB2OnSr/KR0tj2IzEdxCld44ioh8iGV6+zx3N2/ShGJRWxUAwNagXr8aCXN1VMFFs4p2JEg4go4glyOQqz31sPeN2x7CJgCi+Ih6VJBzLU9Gj0kjc8pIDjGWzqC2UaZqwAMIAZaaBh+pMcr5r/ANmsY1s4sr6eWag9lxLlXUW9Y3o2AI+9RWRmo0PFvaOgoklhnTqdIzrBJ71S35jFzckPHgYiYKeIgVyzqWPz94UNpAIAy+OIYrbH7vGpflpEP8g2WpBA4Z6wlG0JDg8PXWDIfj5wqdIxF1UGWvIwsITYW0bSAM2NmrTLTOFoSLku+X8ZwOGjC1PDIcoVtUxRNFVcX9HibJv2Nm7SLFmFjy+NCjtBqaigpRi7t6NGPsV4yCCGvqDpa3ONhUwqahq/M3hukS34Yjt9UjqPxFRpVMrVIJ8fN4kHYZ4LaZiVoLkFX+TtZmpo0Dsm9S4DMAQ4TRwL8owrDlgesCXSqh6i0e8oKqMT3w3zMlIwyyoJDMCXGdQAC/POId7zVuVKIGQBYnjqBHl0b3JAS1ABnX5wgpG0Eqck1Byuc2bjGNTSA6m9t5KmHvKNLA2/aOSssL30yFnjVtHG2r6xzNsnCyWbNusXxqwCVtADgFTcM+JMZkzTq0M2fZ8d1hID/dydhzh2x7lVNUyAWp3mpz+GNm4x2wFzVFQSAaPnGvappokGhYO1KZx6DZvpKWGxqUsjKgHufOD2r6fDHs0FajZ1AYQwFSakcBrHJ+p45PAzy+zbEuZMaWCol75gXJJo0dxe4ApkrmjEKNKBUo8TYAZ1tD9h+nlJZM6YwSKIRQYXfvKpSPSSt2iU6UYQl6WD2FMz1iOXmd48FKJyE7ibCAsgC4ISTwsGtGzs0ywAEkvQAB8o1bVPEsPnxjmy/qBIVhJqcxYfvHIpTkaJUZ95bvSpYKwSaMAaDMfqAgFyVUuAzAMpyMj/ACY9CnZnOLzpEXsyGIY6u/7QnyqqYmeRMiWF2KVNchgrL7qkGjXHCOxK+mkqmGYuxSAE+pPGNGy7pCVYlOoiwPi7ZGsbxPBbxejeUVLmeojiihs6UBkij168/CHhBPMwopKnBsRDEUPL548YwftllIHdZosSQ1eFNIcma1k5tAKU1+sRYYQmdNpSMk9zYULeYYnxEP7Zqih419YzrmsAUhzR2zh9qJchgkMK3A9A3tAywQXty8oiU96tXy9jDUqGYo8J2xVYCiTb5894JZNMwfj6ZwG0ziAUpDn8RnC64Xa51tWEI1d17uOVbW6fxGWYtPXI+fvAz1k8TmR4PzhK9mUC67ZB68Pn7RO8Gbvwau2DWyGXWFYgTYF6qALNxpbWIZTukG1eWnlFpIY4r2yqPnvDjG9lRzsSS+njEgzNSLsOd4kafTRfU+b4ta+r2vAAxFmlLRWJrR9EYmrd6glfe6WI68I7KpksqQ9SkBvF3pTPyMeax5xsG2d3U62PykZckLdjs7s1AWQPtelAK5WEZ9t2BS1dwEk6UDD5rGfde1DECovhFOEep3QoBGJWHEpVnBUasKC8cknLi0PwYt2/TaUDFNGJWmQ8Lx3UCwsBYDKGIlZsevsIYEpGpMebyck5u2QrBlyoahJBFM+cWgE8Ia7Wp19TGaspL2L2vZBMmlaiqpDAmzVApxc9Y0Kn3zUczUwlR4jpA4dKfM840lNyyzRujl/UKqPalTp+Y5+w7iUokrBSKMSxJ5C3WPQmULllNrYcYfLFMReNIcrSpAsmPYl4D2ZSyQBhYg14xsKjm1hQfnWIhABci+Yg1d3lqWMRKnkugcPS/wDL/POLUUgP6/OcNShKrVhWIDnWnkYVlaRaQ4+Djygp1WAz+e0Z17W6mFQKG3vEUvEcx8eIbszbHYxn88MoQAVEvln+4MCpfC1vny8WZBJ55DOFXsQpU4ZeUAhFSwFPn7V/eHSNkAAGnO9Xrn+IOUtjqXDjy94rAwJ60gvXz5vGZcxRsOotp4xoUGVbPi9Dw5xWMMaUycV/ENr0N7MuCtS51qBXOkaZamyul6vQ6hjfyiTdixJKT3SWIJYUbUtTq0NkSUhwAKBnIBysBkfmQjN+yKMhS9aHmPF4hWNApgAAWo4y9OohiDUsWehFufS3hBnac0kApJYtWzNXS2lovqHUT2ZU1e8OBADjM65M0TGU4mbQlnA4g5FxAFkqdNT+4zh/Z9oAlSgATc5XIPHNucaKsFUkYp+8UhRCRKUAfuUhJJ1Lmt4kau0w0SQ2ThL+VIkbY9lZPlawxa8EVh2IIGYH5gk7T/dC1D9TlqZuWg94baJisTAUZvePZzdHOIJTVn4P+M4kuFCDTFUM6W7VoQvvd7Rmop+N84+gbvCSjEQAb0IPLi7aR8tEy7UePY7o+pTL2dMsrSkgXCVKU2jMEvxJMcPy+JtJxCz1cuS3eCb60/MEZoH4jnbHtfaJdIUrVSjTqczwTGrt0igIfgzx40k06YOXoeZh4D1iCYnnzeBGzqP7mGIkt1+ViU3Y1bJ/UjIe0UFvZgOP5g5UxNmHM65Z9IWZD1cknwjTr5ZVexyFe1+UAiYbO4OZ+XpArVk3Dxho2cJSCf1Ze7ZRRohstuZHy0Km95waNwa8UUEMQaX6QePXx0OUS34HYclKUBqE86nTyhK1gk5QwIBZ3YVpWlX5QxUpJFA5D8S2tnb8QxUZBs795g/zjxtEOAuM6uBVjDAsksk2FLDLjzjKNkNa0Id/nvEZZm16NCVBuT+EAtBYUu7K1H7xaUgAUJYNfn4QYmM9j8y84tR9lqL8mR1s515V0HSGyVkXqagZkNDyvyZ+PKFzEkgZPqRo9rtprDUadsegJjO9mN/cPGTaJzAUteunH35Qe0SyDic9a6Ucc4ybQkqLYjQMwGpdjxcvneG6eUKTNapxAKqYQQl3zIcNTPDDZU9XAOzvnp1zrC/6buM/6rFNAQ7chU+MMEgJcEg0yp/NYhxyRmw9rSO6XD25wkyQR3WdrnMDOB/qmoz5OTxDuIz7XOIGg4+fQwxtmuTIIAdwSAcgx/yTrWAQAGqauVBjQuaAcqxRUcINwwYkkWuA9294TPml64X55nPjo8JZFZoXsqVF3HUl/KJGP+r/ANoLUzypEjTqVR4pW5yU4syC9ri/J6eMaNz7ulkTO0GSAHFsSqqAuwEM3jODAIIGEHEHVfO9yw0gDty1I7hu2ImgLWejebR6qlNoyD2Ld0urpfuKfEftu6jSjBm5xwZ0jCoj5Wsa9iRNmLPZpxKLvYgZOXpnHoN2fRqioKnKf/aKvwJ05RUuWPFfeX/AOHuzdMyaf7aKZqyHMx6bYvpD/KYXo+EU5PHo5MpKBRgB+kUA8IFW0nEC9nDZa06CPOn8uc3jAqEyN1pQO8pa2tiUS3AC0akf7QEjgG9IrGDp18oclQu1NMhyjmak3llqALkZworKmYtr8EEEOSS16M5L1+Vg1pABByunV610grNIuiIlBqs0X2mENS1IptA79PXOJ2b/AJbXjnE5sFgvte6DUOw9Xr4RSZhDlrO7fuLQE1STQ+dK/NYCWMiaaCn8GG8DeBadoZjQ+RDUdvKNmyqxCtHyJ0p4VhSEjSwz4ajlBK2lgzCjEtCTSySmaJ01iT4B8mhXakun7a8bDXrGIzbKAsXyyq1LZ+EAnbMRLgu+VeQPlllD2Vs1qmd4VJSBwHlnw5xSppYsL8vmQhIWpjT85iD7XgKE2HIe0bRRUUWmaWBJc+fGnWIqYNcnOXLrCJ81y70r8tBSpxJIatOunnFdaKdGmXMSQeAvRifghMtNSAAfC13cQvtHIYdGpcsa+cCJ7EAu1Kij1rWtf3hOPkloemri+eUCuYMSXA/bUO8LVOYFm1vll4QKiCcQqDQDN6U+awutEtKjXOnoag5nJvC99YqatSg57ylDNnB+CMilhSaZ9enl4QaRjSRoGJqHrc6Rni7IvJknTBiDDIPnY2cUBaHTVBRq4qxP3C2T8Id2YS6jmxLXBOR0IZooSq1D263p5+UO7wK7MG0Jw4UszXd6/sWNofOPde6mBFOVn8OkWWU4zSMq++oMLmrdDN3gfuxUCQlmpTO8LKeRLYiYz/8AkKbUfhyvFwmZupZLiY48el8rRI3uPsvujgbVLSHSAolVAfuDJuQf1m+nCKOxKUVYSWDBT63tkGb8x6XZt1h0qWVEhxU4qnjy0jQBU4Rc5DlfwjofP1wiUrD3LsCJcoAJD/qy73GOjiyHjz/MSVLZ3uffzh6i9S1/TnHE12dldEYFoYAqy5+ny0WtacTM4IcRoWkLZRZiKV084AFKmoKVHC0VVIeC0bM5100F2eHHu1fKovq/tElowhSmsks7tiyJe44RlnLBDuOIHp6GJ8FaRoc5a/iEzJxLOCHdqVc0HVoZJl1FW6ca+kBMQQWfEA71zzvwMTJ+hN+g8g/DiafzFTySTxsz8+sLmUcJI1ofnzOINsYMS9W6XERZNjTKGHi3s78IpMggObknSlq+MHKUFlSgkXsDRsvSCVNFQ1Xs4LUL2pl6wkuxSV7FTF1Y5vfjC5yQCKU634GLmKxPSg8ul4rGGKR5vS9j5GK6VliqjMmQSokliz0o1Cx4Z1gtlRhcWvlV7jyrFiYFF2eleQNg/UQ4L0ADZNqNb5Re9AVOUwP8+MLIJqnjpzbqzRFS3V3RXy/mlv4h+y7MyS5NgSWaoD14M8ax+1GiaRgwkqSWoTkMje2Yv1jbJkChZnIHFq6QGAp5NQs9wW8T4ecKkTaszU416ecNv0Ky1qLk0Dsaa8R4RUuQSSoGhFbiv4cQc9YYMAGfEXoTegNAXowheJ6McqAmnxhETTRErGr2S1qZ8KGuVR5xmVspOdnatdMJ4UjTIklVzhbMnDWwJe3LgYrsyMQIdjdObG4IvEdmhWXI2MiqhR/u1zfo7wYUXLd0P3hYHTnCZaQTUd30e7Pr7R0zLSsgJxYQCDiZxUmjZWJpmYh/dpCSvRg2dJK2AxPkSwUA4NdL1GhgdpmhThLAUa9LNV4ZMVgV95UACKGhzo9WerwvZdnSE/eK1ql2qbUzhrAGTZ5qQglWMrU+Fh3QAGcuTm5YaXh5mYCnEoKAFWJPMBhewOXExqWvGXIDDCl0pAtUGgF2udYxJ2VJJoSkcnpk5015xXa1bEUeCXGrD94kdFckAshbJyClpfrEiqf4KoUNnAD6EMOL353g0yQCAACKWpQ5QJ2hNXbr8pC5m1nEGzo/+L2JMNsvCNYAN1ZZmgjPtM4DTjUEfK+cUsnPr8MY1qKqGz0y84lbFZq2RbglKqJchxrlbjDEzQTxzLcqGCk7GlIchnc0vTR4oGrJudc3/JeBzQrSDmze4AHf2jMiW6aM+XVwfnCHSJRBIZ2GXtF4UggA8jYg0fz14RHZsLbAqzEKJCrZ8eVooMThwnEKCumvnBDaaABy7AmoFDnSvWG7ClIU5OtA/wCfHgYRK3QEtWJiQ7Ficy9KCEok4cQ6B+ouLEgiOhtAUZgwBQCBVnIANyeLxmUQFYg7OcXKltLxokkbUkKlzsFAKal2traFmaAnECQM24vmb+UDtk1wb24Wo/Krm0XJWgozxYgxap5tQa8fKLVDbK/qSKkEP0s7+MJTtTkaHWmXv7QrbJWFnFi3TL96w/Z5AwklOI5EaAXt1hSqkZydmiSjSwrQHr+8EtAYkM7VCsxCf6opTzZz4ittfSFqmEt59cxxc+sEYVkajSNEqa79SzEcGFNY0zNo7pUwZm6Pn0bxjOlDuwGLC+he9avcEwS5mOWCxPe71bNkb0t8ZqcQaLTOwpHHK5a7nhxhiyhX3kpDGwDnUVtrwtyYJgDKZJwqdiaEf44U3DwE7a8YCbHJwGFBZhby9TnleBNMXPkuDQkMaYQX40seGsJ7BIw4VEvkU4fJ7ZavGx0oUlRGJL1Bo4vbxuYRLSM2AJNMv8nAHvwh3YrsqWlRqXwoZ60fIXz4aRZHeJDu9hQVyrXh7wqZtWjkEsMQqTRizfmNSZbSlTsaQE4QU/qIVcjLI304xjJpbJWQpRSl8TkMLGnV+sZzMUVYEFgp3qEg0u6mb7c4DaZyUpdNCoVJIIo59Ms4Yky3OJPaOKAFhXOlz5RUZWqFZlStS1HHQnO9dfX5bUmSGZ7d052avpBS9iBmAh8IIUXdwxauGldHvD50qXiWUqJQC1QHL/qAcsATnkdbS2rodMxiZ3CkkhLh2szgk/NYtMtsWEMlwPuBBLO/HVuIi5sxKkskviAJcAMaUFSVCj5QhSim2ZADXci4c5aRSlaEx6djUvvBIbhhalM1PlEhiMTfanqEgvnEiO35Hk5s5OJVKEP4NnDZGyiWp37xqwNLuKUHWFz0l+4K+8MSkFANCoO7igBbN66s2UdOlgpjJiyvFmRU1f1iJ3eWFTXMhgeRPODly2DNXV2BIN2N2hwnqw4iXzqbv7DTnGTM27Idnp4U15cIOWjwD1rdqXGUCkgjjV69LQtQNK+2p0hJY0WlQZmhFCSRX7Wd7tyt+YzSdsGJOJmcFVRapsXHD4Ik1INHu1btkOd/CKEoAC7MzKPuBGi+1WykM7wJJIoRUPpX2hkhJSrFcOHpw87wuReqhQVq5ra1/GNPZgZ5UanDL94SzkcV5KnqCVJIJ/U7sz5Mx4ZtGeet2ZTuxADHV6vTKDXMYNQ0bJrX5MNbiEiUL6X/AIeEwYCkYS9XxBiXF658m8YETFKBqEtank3GkMCSa0b/ANgbW9T0ibLMUDSgsXY9aVbhBZFjGKwxbETcskH5aukQT8IwgWIBY1dsoXNS7OAAMxm7+NvIwXZmjKuSB0zrlxgT9iUqETZ9A9a8myHwRU6YB3gzh86aePLSCWgF8RFDVj4gjLrBrkAZYgXq2eT0taN1NbNu6Fz5CnIUwUQNTUirtSNmzycKEupySMSRSgrUmhHSF7KggYnANRYV4VyYXhqJhDACtSAQLsXbl7CF2yIHaAkk0whIuSKuQwbX94RtMssCTZ6BjYcPSKM4FXexFROFjfnX5WDmBUoqSbt9tOvv5iE3HPsl1kpYIIYsD6a34xJCTiLnCQ+ROhTTjrwgtiSSyhcVOTAac2pyjVjKnMp0gAFIXhJJNCAAGdhfMPHNOUkqQl+RChjIAOJNxhDMogEvS/KHSjQiw5cn9GaJsm9lBalLCCVF/tCXs4owZqFtdbBte8RhNHLsz0Yjxz9YKtKyWgOzGEirA515jmK+MaZO6jNBSkPR6ODfJRoK2jLsE7vYQkKNGxMzt+omjGNG3bSuWogKFHIKFd1xdmvUG/GKjGmnLQklVsXYKdjkbfHqfOMi1vi4ksK8rai/WGTdoxhTsTUlrEuK9BCJx7yRiIIy/eud+kQtk2OQsUcM4/jzzjfOEwIIMrBiYqKpYcPZIKg6fUxn3du5ExM1S1kFDCiXBfugkCwgtu2daEjvIUVuosvEoOKEq1sWzeLlFxUbrPs1jaVlJ2IpAGICgP3J/UMQevGJHM/oUmpUATcP+IkFv8fz/Yfb6/kuZ/5DzR5gvGjZU/3UjKnrEiRa2iGM2hXemcFqbxjXs3sr/rEiQp/vBbFH72y/iEg1/wCBiRIcSxqLq+aQqb/5QNXfjQRIkW9B4LUWI4g+8PCv7pGWH3ESJEIqJz9pLKDUcD0MbJqB2goLkeFokSGJ6ETk0VzPvGragyqZyxFxIy9mAtCnK309hC9rFEdPeJEh+AZEpGn+XoIzbEfRPv8AtEiRfg0Zq/UeDNwobQS7D/j6RIkNbKWwZ4/vHp6E+sI2kVUNFJ9YkSI/zM3tgqUQphQfiNSbJ5J/7CJEhSKZe1C3/sr/AKiJvNAwig+yKiQ1oI6MpLIJFCx9IpQtzHpFxIPAnoZOHdT18wX9Izy/sPAK9IuJGcTNAbae8RwH/QQ4j+2Tm/8A+YkSNfCNFo2btSDKS9b35mJEiRDIP//Z">
            <a:hlinkClick r:id="rId2"/>
          </p:cNvPr>
          <p:cNvSpPr>
            <a:spLocks noChangeAspect="1" noChangeArrowheads="1"/>
          </p:cNvSpPr>
          <p:nvPr/>
        </p:nvSpPr>
        <p:spPr bwMode="auto">
          <a:xfrm flipV="1">
            <a:off x="333375" y="-1966250"/>
            <a:ext cx="854249" cy="64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80" name="Picture 8" descr="http://i1.ytimg.com/vi/7SiE5hRKUOk/maxres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99" y="1711896"/>
            <a:ext cx="704693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74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van het kalkgrasland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626" y="2160588"/>
            <a:ext cx="2566360" cy="38814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68" y="2219429"/>
            <a:ext cx="4359018" cy="30299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986" y="2219430"/>
            <a:ext cx="2274005" cy="302997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09599" y="5249404"/>
            <a:ext cx="711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Hondskruidorchis en Beemdkroon. </a:t>
            </a:r>
            <a:r>
              <a:rPr lang="nl-NL" dirty="0" err="1"/>
              <a:t>Onbemeste</a:t>
            </a:r>
            <a:r>
              <a:rPr lang="nl-NL" dirty="0"/>
              <a:t>, sterk kalkhoudende bodem</a:t>
            </a:r>
          </a:p>
        </p:txBody>
      </p:sp>
    </p:spTree>
    <p:extLst>
      <p:ext uri="{BB962C8B-B14F-4D97-AF65-F5344CB8AC3E}">
        <p14:creationId xmlns:p14="http://schemas.microsoft.com/office/powerpoint/2010/main" val="1179372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EFBE20-C5D9-437D-A9C8-A61F4FFD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916832"/>
            <a:ext cx="6347714" cy="3880773"/>
          </a:xfrm>
        </p:spPr>
        <p:txBody>
          <a:bodyPr/>
          <a:lstStyle/>
          <a:p>
            <a:pPr marL="0" indent="0">
              <a:buNone/>
            </a:pP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Graslanden zijn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2"/>
              </a:rPr>
              <a:t>biotopen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 met bijna enkel kruidachtige planten, zoals bijvoorbeeld Margrieten en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3"/>
              </a:rPr>
              <a:t>Gestreepte witbol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. Met begrazing of maaien zet men de vegetatie een of meerdere keren per jaar kort. Hierdoor groeien in een grasland geen houtachtige soorten. Een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4"/>
              </a:rPr>
              <a:t>ruigte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 lijkt veel op een grasland maar bij een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4"/>
              </a:rPr>
              <a:t>ruigte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 worden de planten niet elk jaar kort gezet. De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5"/>
              </a:rPr>
              <a:t>kruiden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 in ruigtes zijn dan ook vaak forser. Voorbeelden van een ruigtekruiden zijn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6"/>
              </a:rPr>
              <a:t>Grote brandnetel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 en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7"/>
              </a:rPr>
              <a:t>Echte valeriaan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.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8"/>
              </a:rPr>
              <a:t>Hooien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 we alleen dan spreken we van een hooiland. Is er enkel begrazing dan spreken we van een graasweide of kortweg weide. Bij </a:t>
            </a:r>
            <a:r>
              <a:rPr lang="nl-NL" b="0" i="0" u="none" strike="noStrike" dirty="0">
                <a:solidFill>
                  <a:srgbClr val="EBA72C"/>
                </a:solidFill>
                <a:effectLst/>
                <a:latin typeface="Ubuntu Condensed"/>
                <a:hlinkClick r:id="rId8"/>
              </a:rPr>
              <a:t>hooien</a:t>
            </a:r>
            <a:r>
              <a:rPr lang="nl-NL" b="0" i="0" dirty="0">
                <a:solidFill>
                  <a:srgbClr val="6E6C6D"/>
                </a:solidFill>
                <a:effectLst/>
                <a:latin typeface="Ubuntu Condensed"/>
              </a:rPr>
              <a:t> en begrazing spreken we van een hooiweide.</a:t>
            </a:r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9B56E3E-7E43-4F6F-9822-680D24AA0FDD}"/>
              </a:ext>
            </a:extLst>
          </p:cNvPr>
          <p:cNvSpPr txBox="1">
            <a:spLocks/>
          </p:cNvSpPr>
          <p:nvPr/>
        </p:nvSpPr>
        <p:spPr>
          <a:xfrm>
            <a:off x="755576" y="1412776"/>
            <a:ext cx="6768752" cy="1646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Graslanden en heidevelden ?</a:t>
            </a:r>
          </a:p>
        </p:txBody>
      </p:sp>
    </p:spTree>
    <p:extLst>
      <p:ext uri="{BB962C8B-B14F-4D97-AF65-F5344CB8AC3E}">
        <p14:creationId xmlns:p14="http://schemas.microsoft.com/office/powerpoint/2010/main" val="3070052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Beemden:</a:t>
            </a:r>
            <a:br>
              <a:rPr lang="nl-NL" dirty="0"/>
            </a:br>
            <a:r>
              <a:rPr lang="nl-NL" sz="2400" dirty="0">
                <a:solidFill>
                  <a:schemeClr val="tx1"/>
                </a:solidFill>
              </a:rPr>
              <a:t>kwelwater en overstromingen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AutoShape 2" descr="data:image/jpeg;base64,/9j/4AAQSkZJRgABAQAAAQABAAD/2wCEAAkGBxMTEhQUExQVFhUXGBcXFxgYGBcYGhgYFRcXGBcYFxgaHSggGB0lGxgXITEhJSkrLi4uGB8zODMsNygtLisBCgoKDg0OGhAQGywkHyQsLCwsLCwsLCwsLCwsLCwsLCwsLCwsLCwsLCwsLCwsLCwsLCwsLCwsLCwsLCwsLCwsLP/AABEIALcBEwMBIgACEQEDEQH/xAAbAAACAwEBAQAAAAAAAAAAAAADBAECBQAGB//EADwQAAECBAQDBgYCAQIFBQAAAAECEQADITEEEkFRYXGRBSKBobHwBhMywdHxQuEUFZIWI1JTcgcXYoKi/8QAGQEBAQEBAQEAAAAAAAAAAAAAAQACAwQF/8QAJxEAAgIBAwQCAgMBAAAAAAAAAAECERIDEyEUMUFRBGEiUkJxoTL/2gAMAwEAAhEDEQA/APp8tLCCJMDTBggR7WeBBARHQPIYsFGCjVlxFVGOMUKoKKyFCAqgijAlCErBLaALg6kRQohAWUmKZIZUiKZYbIArCgwE4A6Q5B0TxqIMmipMzPlqFxFjOYWjTMxG0AXKSdIzl7NV6FEzToIAtCjeNHIBAZqjtFY0ZcyQYWmyRGnMc3EKrlvpG0zDRnFIiqpUPnCvpAhKbWHIzQkZbQWRPaGFoS0BTIBvaK77lVGlh1pUIifLSY7DhIDJg3ygeMcX3O67GcZAMMYbCDaGf8dIuDB0DaByJIWMk7RH+KoxoyZJMXmACjxjI3QgjAbmCpwoEMlR0iikEwWNAVSeUCXJ2h35cQdoLIzymJhlhtEQ2BvAxdMYc74okBxVwHOg2ueMaWBxGeWlZ7pIch3bhHoUovseVpo0AiOKIwJPxdhmJ+awBaoNSHCg13DV5g6xtysaFJCkkFKgCCNQbRm77GuPIOaoiAFZg82YYH8wx0RhsoVRUrghnGKlYOkQ2BK44gwZIEWIG0FihdI3iJo2EEeJ+Z7aBiIERAmNDq0gwBUsQ2VFUTYIJ54QMiBKLRmhTGFYkbCATMQk6QBcwQFU2HEnMKucnjC0ybsIKgAwKYQOMVBYJWIVtAvmjZoIojQRCpQItGuDPJR0mBqA0DxfJwjmMQhpYPAQZM9tXgKKCOYRzaNpjycenUQZOMBsGjIKfbRndr9tJkJ1zEUarcTGJ4xVs2pNnr1YgNVQA4logKQ5S4KgxIezu3oY+QdqfEM2ckoWp0WAYVZ6kC+sI9ldvT0r7i1AuHNS4DMG2obx5d5Pt2OvJ9tVOAo0BXiAA5pHgcJ8br+ZkmMA7Zmbj4/mFe1viNc1RCVHIRUU4OC0MtaCjkHN0e9xPa0pLBU1KXs5AhDtP4hlSbqKjdhdnvHy1WIJWzg1pXa7xXG4vI+Ykg0sNt77xy6h9khxPff8eI0lLbmBHR82EhCqvfcD7ufOOg3peyoOe3FhwVqfQvZq35xtdhfG06W+QhNcxck5tGL3fh5RiKwcpABmZnIdi1H0hDGSkCqLONa12HjDGXiIuK8m32t2mFKUrKAoqKmDpDklTitb34DlAcF8Qz5TJRNXlBdIc91W4G9axiKxbEDKO64Ct+e/KIApmIKUl2LFlEXymzgQqL8hSPeYf47xIQP+aWLvmANyHYt4j+4LP+P56k5SoZWbNlDk3BfQ8R+DHzv5ri5po/HSIM8nuh6nj6CGp/swwXo+udhfHwQgIn969XdRAAbhu7l4al/+oOUKMyUDqnKQAO7/ACrUE6jTSPjk1agWLvxg6sXmTlL6O2rfuNZ6iSSZnbifZf8A3ElMCJRIKXPeAZWqRSoDXhrFfHEgMUpKkmrg1y8t3ekfDJk+iUpNAGN6OXJY84dTi1FWVIJoBomgeuzeUT1tUdqJ90wfxHhpuXLNSFKAOUlmNO65oTW0PzMUkJzEhru8fA04klP15SAL0q4DBhzNdof7O+JVJAlTVFSAavmoOA1F6D7x1jruvyRzen6PtXzQbEH7PFVTI+aL+MSjOQykzOYLszp8tNBGTiviea7mYo3sasamsL+VHwgWkz7AqZAFKBjwWH/9QECWxquyaGgAbvHWtfbx2F+PGU0xOYG2Wl28N/zv134GXCR7vKIj5aYTwPaEqc5lTErYsWNve8J9rdtS5D5wskNYaXJHIR0ckldmFfo1jKER8sRjSPiGQoOVFJdmUCD02G8YnafxeoOmWlL2qpjc6Ns3KOUtfTX8jai34PWrSIq7R4b/AI4VLSlKgFVbOam9SeGnjAcR29PmLeqEgGgLBjvevOOcvlwijS0pM90jHILMUm4Z7tQ0g8vteWiimD8tI+QTsd3XSVApLjzoPzxicJiZkwAmzmtKB/U+Mcuqtcx/03tNeT61jcVKT3lEJHLePIdp/ERWkolgoUC4USGyjclmr19fOT8YMyqlwHArUk/iMzETQQAD3S5e5Db73jnLXlPtwjagl3PQJ+J5ySlpjq7rhRDEVf2Iz+2e0lqnFSlBlH6Q+tr1EIdnLJVUP4bO3KrVhmfiGdbXZjpVq+ojjKTujSSKEULs9zsMxa/KCYaYKFLGjgAAs412gU+aCkuHNEkkXoLdYqMYEgIQkAAM5o5J3jHLRoVxqMzl0g1NCfvSGMFOUmX3nJNUp1YasKs8LYmWsJdqV7zpJJewq8ZuJnqJq/EE7R1UclQGrKd3JyVAYJLbu4NdPYgGNGZSq3vq/ICjt9o7A4lSyp7AABKaO1ByAYeUdKTIAObMCLgKqff2i7MhafijmPdHiz+MdDInI0lltGQT55axMav6IovEKYEnMS4uXGxPnAky1FBVlUQCHIUGDlmIvUkecFwwlgAqUNikhVw7EkVFxb7R02YtJJBISq7Bn4cbCOiohCaWUzMxsbA6jlGwjtiamWmU6Vywc6QpIUUlwaVcCgDWvGRPU7H2dHbwg8zG90gDLYU1b3b9xp2QaeVl1KZyAaN/JiHa9wOHhAcOWqCdjoRQPQ8S3gYXE29BfjS9GdmL+UVSvVhCFGthgFgjMlIFe+SzMdhe/OjPCs9PeOXK1yATTrfkHg/ZfaSJdVISogjuqS7vcu42Bbdtqr4hIznJlIajEtXQO1dw2kBF58hSQHF0vq7Esx00txiZhoCSQDY6Uu0d2jiSspdTnIHJKiSQ51tVRDQmZmj/ANRVZBE4gguC44gGnI+MXzg1qK0ercCw9IAACGFC9S9OmkUSreKhodE5VdmaIGJLGps3WkKhdGiELGrxnEgy1MeXjBZOMYHc67NChV09tA88NWVG/wBl9vzZJ/5Syk2BbQ0bLG5OnqUfmTFZlkVD2KQA5408zHhkkRpYHtLLRXeEc9WDapFSNidjFl/l1y3KqBmLAOfdIzzj1GYhK/qCmItwAHCsQjHf8sqSEgg90bbnjCCsWpySWJq9HB3HH8xiGn9EaSZ7zCkkAKNwKk1oOJfjWH8bOAYAuUs2+ruS+npGPLSVTEFLrJIWdHYg8esa5wRKmVla6rgv/ICvFrxiaSasTPUlS0kIBCdSR9SnfwABhvFLZKU2oCaFNA2mlRtEz5RDd9mDgBizO7uIUxc0TRlScxL1OgTxtZzEndegK4UpWpJU5LFqULPW1d4f7M7OVnBVlymyV3LlhQDh5wLs3DBASpTuDlAelQOFY2py8oZ80wM3c1OnCMas6dRFAsRlQfpDs7sRQaBr66Rly5yak5SEhxR2L0r+NuEG7SWtKc6qKbIwVrvQ+MeaRNdfeNDQ8t4dLTtWTPSSlTMoJKUki5IJrVxfh16oYqQpyqYaFg9SwJFUpZxVqmHZuIAoECmmrbmtA0Z2Jx6bCWyhZ1E0NbadYYJ3wiGcSlJlhiVAmg4Fi9fSMLEoIe1zV6nZxpD/APqalJIU1baeFTX8xmrOY3bT9NHfTi13Id7OQyFKKgl6Oalv5MPFMPYES1LAHfJfNRgAd/HjtGPIljMA3nfrrHpMKcgCUIBUAHyhy6mAzEakPwEY1eAHkzQkMGSBQBrecdBZUosMyU5tWLh+cdHidEeJHeUwepASOJNKmNLtA5GS7lqkseNzw/UZBUxBG8EXMJTW9vfvSPqONtEVnrBNKDSBtEKjgd40hJiI5ArD0qRKy1XWlCL7sRtE3RCY984Ikly0HxchSMtCAbW9i8BzGC7AETEFUHCzFHF4SOS5BoPvEy5JMHExOgA9Yc7K7QTKP0hVrgFq6Pb9RhyaXCKzNn4dSCcySMpY7VtW0DePcdnY2SEASihBdzmqbvR6Rl4nDylqUSlQWouCD3SSbtppT0jlHXt00J58yV5cxScu/wCdriAx6dEqfKFSmpHcooltyLDhCWOyz1k95Kku4IBsNWY3bwja1Lf0BiGOBgsxAdoqw0jqJKVmOCSSALkt1iHFY9b2H8PgIExYBWoUC/pSDw/kY5amotNWyEsBgzKUlNc6klzoKhmppWvGHp8wy3Ykkgt9IABuX0/UbkybLSA5Knp3QABvVqWjJnyMPNOZWZ7CpIY0p0MeLczdtFR57FzKZSRUk0Pqw+5h3s9avklgm5BegygB+PF4fnfD6FsxKUpDAVLjSrvoesa6exgUgKzFIagcA89TpG56sMUio8t2hNSmWE/McEEAAGtT41MauGkLnS1HKUd1AqAMymIJptTyjY+QigCEhmZwPLjDiJQFbV6n2BHKWqq4Gjx5+Hpil2zhmJD3G78RxvGpI+HEgByAoOSRfYM9o2zMDE+/dIROJtUgO1nehuYN6bIXxGBQp0AGuzZaCgPWMOZ2FOb6Us9xe7eAaNhWNIzZnDE5W1D3AO9OMXm4klglqE1NWEbjKUSPHzey15ikJKjYtuzs14vg+xJil95JSkOCSCHYmrFjpwj3MgsNNaWN4JNUUiz+p5CNdVLsR41Xw7MahdiwcEOHbwtxjQw3Zs5KWzkOKgcKJZzSlTGucRlSaAAPTcc9KmFEdqgpJJTTTQBiQ8D1ZyXYBKfIZRBM1+GZq10EdBkdrSiAVIcnUv8AYR0X5ei4PPHsGe/0Hy4cfbQyj4axClZWADO5NH2DOY91KnKtXoI5ayakPGX8yfpHTBHgMR8M4kWl5t2KadTFMd2HNSaIUoMKhJZ9eMfQ0qP/AExJT9zbaFfMn5SLBHzVHZU7SWv/AGn1MFThJ6bSl/7SaiPoolRfIDyh61+kW2j53NlYgsTJmFhV0nWmo1gauyZ5LiSsDlbqY+lS8N/8k+J97Qz/AIaWDTEk7Rnrq8IduPs+Up7Nn/8AaW3/AImI/wBLnf8AaXyaPqv+PqT0LxOVPHqIuvfottez5N/p07SUv/aYlHZU/wD7Uz/YqPq+cN9J6/1FBMVt94uvfottHzFfZ84MRKmXtkUf3Azhp7kmVNBvVC/xH1VM5T0EFE5UZ69+i2kfNMHiJ30zETMhIcmWrqKXi2LQsrZMtSqHvAKeuj3YO3hH0dU06kvFc8Z6zm8S2kfMMN89JYSlsS7ZFGxcPSGsb2PilnP8lQBsAGHS48Y+hGYYqVHSNP5ru1EtpezxXw12CsLUudLUAB3QU3O44w527OWQcktWyWD7N3RYVMeqB4RKeUc38lylk0O19nhVyZgKAJZABAzKCgSVXJpUbwxLkpMzKhAp9SwT3WAKvqJYkNZrx7BSSRAxI5Nr7aNdRYrS+xbD5JaAoDT2TvFVTyTVbHbZoOvBg1UBsKm3SBHAC4YHmdmjlkgem0VTMAY8rkWNjfnAZ2KAr4CvmYt/pJKyozSQQQU6cOkKTfh1SmHzNAHyjTbZ9Y0nC+WYwZQdp0D10szl93tR/GKTMaMzApcAauA9Bx0EBn/DM7KpCVpYl9nsGLaU84WR8Iz0nuqlkFnzDbwjutr9gxZnTp6swVqTb/qs4BAqSVWGwhrCqOWiFAmhYF0/ydv5EgijQ/K+FpwOYzQ4Lpo7btWlzFp/YeLBAQt0tQm70+4jo9XTfCaLFmRhe1FBLFTB9q2ax5t4Q1isetBLVDBVWdlGnizecOyvhhTd7KS7u2vWtd9hB53w9mqonMb5WAFANXJtvGXqaVlgzPOOChlWKNVqku1NWvzgEzIUTAlTZiN6CjgF9nPjGvI+GJYvmNKvqWuW8Ybw/Y0lCGAJq+unj7eDdgv+SwkeYl9iuHCiBVrbx0epHZcvXN0EdD1BYP0PDCkEHXbk4+0MZFHa9j7r/UMhZcu3h729YWmT1HdhQcQkx822zoUmhYBexd246ennA8xV/GlX6084t/m6e9PtFU4hiWLcNKRq2AZAIrwOmu0QpQBsSP1CmJnqs/EeN4Cmc7h6v9ngSZI0/nJZ2q23j6xH+UK939UhAKo8SC+35iaNIeXjToQIGqceGsKkCJQqvBw8FDkMpnwVM+kZ4Vx8IsFl/ekDRZGh84RX5tYVlKJb3aLAinh784zQZDCp2/toqTA0rB8ospYBiGwgHKLOIApcQZlIhsaBHnFs4hP5sQMR/UFMMh1Kt7xBV75Qmqbf3eKqnNDRZIdJEdlSYzfnGsEE7cxqgyQ6JI0iTLpCIxJEWRiXZ/f7i5ByQ0w2MVDawSWeLcoslIu8ZsMgKiIgrA3gykDxt1uYgyh5N0hLJgM8cpUFMmKKbQfqNWhyYLOI5xFzIzf1zi6ZIEa4JSYsVc4mGFy3JjoRzYNE0k3LGtK3gK540LuTf09IGvEapG/9iFpmCJSmvE+x7pGUvZiwn+QAogh+96CLzCNOf9R2RKRxLev6gapgsOd9oePAJkFbGuv5eCZhfjFVrSQN7v6Qv8030aFcmrGdK+7QZCBvoW5lv6hD59H97QeUt2B92gaYWFyUvECUaMdrb+xEJLU4nhf9RdGbw9eEBFJctgN/teL5yB16NFlgAhzp784IwZ/HkLesDYgUhuVftEktBigE8vWriKrS58YzZAqhzrFXrBlIYVBpw98YmWh6t5X/AB/cVkUR78dYhfm3v0i3+Msuw9l2hr/BLOTv5ln6UgbSISqwiZaFKq279I0P8UDVzts8FlIDHep6CM5kZUqWomDDCHX2I0UyntcM8XmS6tp7eLcYUZQw9T4eAjjJzW09FbdI1PkpudYgS9BwB9YnqFRmJ7PJLmlW/R93gycGABveNEp2P6ihTp+NbQPUbAUly70jkk1DcvvDZAa/u0Ayitb38/uYk7IlCuQa/v3eLg0elYAp3PCnj4+6RRy2wG3iYaIaWkG1OPvxgIHG8CKj+P3A1A6np4xpIhvO5J9+/wARVxX+4Xr4NzjpUk39+7RqiGEikdECUdo6M2RnS5DpZqn34XgrtautvfGA/Nrx/fSKJnqs2ref9ecbpsrLzEE6evn19Yr/AIdHOusHm0UQNNdH6RM9QCC5e/kfx6Q2/BC8xgSNben4iUgOwGh8tPWK4UBRD7e2ixxADszF7l83eOv7+mGis5MoMGAqWD8afb0gqZCaGhdwlqVcV9ITOIYlLOxpro3q8SjFDMws1PIQuMisbn4Zkhjz6kP5gRxXlFDa9damIM5bgC4Fgdnfybyi8xIUFKN3QGrQ78NukZ/sSsySN7APvu3UNFjZQDuAR1f8QREwHO43pq4BHja0Vkr7xPCjkCoBPIRmyL4Mhydybcdq7QSVLAO55wrhQXruDvQ0PRzDEliCdSQ3hWMyKxvJU669dOLMYMUd5QowLf1C5+lgz0BbShH3iwX9bsxIJNdS/wBjHNiEDizRCyaHh/fvlEJW7uP5f3t6RdRDtQFjryqONPWCisXX9w/QvF5JJLN/HXjX7ecLTn9fCjfeKImFNQRdvRvWNJcBY/LnUD6sbXv9h5xaWqgrV38P1GelamtwhjOaADj5wNUVh0TAQCB7/cWXMFxe3mwgKww2/UCnvQDap2Nz74xmrCxzPQlvZ3ganAPMtWwpEKZudzpT2I5Uwt5e+kVEKTFlILlz7p1heXi6Vs5rz9YYzuqovXm2sBnyXoC1TTfgN46qgDKnDLm3LMeX6i3zO7xgaMMWby8nvWABwTsH/r1ipMRguTEAEVIo48oiQo66+XhF1gqYD37aHsB0qlTw/USZ7W28nMTl6C72tAlJ6H9QdyGUq3B8o6KCV7pHRmiMn56RmL8XPEUiUYoA1/kxH2fXU24mM5cvOX0DE6m796tBpSG2GVASX7xc88rVNgxtHrcEgDSVkrZwz9Xp+OkMNY0YEu3G44/3AZB7zE76mzUHV6QyEfyD5Sl9RW1tG7vnGJcMSmMDhAS4LlumWm1KvAZ/ZjsQWYEJr/4vwc1huWliFHS+jDKU/eLz1uAwIZjfTS0Cm4rggSJCWsAtmKm0vR6aFqXiJ2BS4IGhDEA6lnhn5303cuSx43iEKckPyZvDo7+GsZzkIKVhACSKUZtiaQQoysX7t/FINDvSKJn905ha9nce2ik1bgE0LMNW72vXbSM233Iu7FQBLNoOr9T4RMhIcmjUcONRrrCk891q61BcM16HYtFsE4KCWZy5PCoBPBoceCGkBiwsRaLqUwFOXg431pFJ0x7auX6p14gV4xZaiSkWYcblvfSMkEURUix8z7PlBJyTla7kDwYAV8YpIlqN3AcAcjWDyFGu+UlueUEUPDzjAgAm9Wq9wdq8YqmgfmG3N/v5xLuCTSjE6EmzdGjpdEhwbmrDehrEB2I7oAYVbx2bz6QvLLfnqbe9I6YCSSqzGlK9YLKlOkquC/Tl4RrsiLS5gKM34qA/jrEqnCntvGKJlkgVN9qUf3SAqQywSKAHpwaKgD/NJNqsLcue1fGJmLA4689LeMVlfUCAbcNjd/xrFcQvKS9QYEhLf5FgLsbak8YAnEqKn3BPnTfhFpfdZxVnJFNqU4/qJmOClJTRwFEa7ePDcRukgIUrKQ9SxpxIclrxSZN7wc1LAAVaih618YnGzDmJILVBqa7X1rzaFJk0GYVBrh73AqA+kajG+SNNE124H7+6RTFTi4o2/JP4byimClFQNASBQHnT0PWLIw7qU4/lQ18Qxv73jOKQkBn128QD1g4W1fY9kxUyrsGFa661fe8UCSQPdKa+MZYBSpgX46t71gY0050pBMTKGZr73DPUNwb0gOJXVgzMOh9dYkiJK+J//P4joCTsknwJ84mNUwMuXhh38tyCARwI+wPnBOzcCz52KsoqKMAoFPL6fWOC8ttttX38oPLn9xQbvVbgK/k9Y9LmyGkEXNSHfSLiZo7i+5bbqRCilkPyvu5fzMW+ZRrvRq23f3YbxwlyIzMUlVm/je7hjbSnmIFNY5mZgBwrS411gWawBq5c11evFnLbvAcPNJUUvQk6actLDpEourKxufiTlYUJazjZvv1ECkYkhJUeB8K66WtFCgLTmDgpWQLANqWvdgLa7QqVqYAVH4JYcHf76GNKCfBDilULA0Ggdr7b0iJb/TloQWVQ0ChVmdj+I6YCLWIahq3sHrB1BlMzMWejORVQN/HjB4ImfIoEoJLliWe7DSrN4xdAASAQHZmDUoHduNufhErFQ7VPDWw8zErSM3B+WlG6D2YxYlnzTACSQwceCqv0i5UM17igLU1AHQ1hVKu8onT7Dygpmiztru4L1HX7RlrkrGlTsoAcVd+FS0CEyqidQ3O0Jmd3gPOugc+N+sWM4kFku1UjMOQ89OECi6IbLJSONn0rU+kULFTgizA8qfjzgU1ZYAkPQU3L7a6REyaymGp12JPvpEkVkzmNNSwA3uG5aeMGxEwAACjGhNas/wBoRSp1A2c93z9/uO+SVFwR3bblwQSeFzpaN0AzImFKDS5oOX5p0irEpJqO9tSxoPOLzBlTQuxdtfB9HcQBCgQWIoou9deG72aCiGcwTSj1PrXyZoRnTznSzV8Bo46ekHlCpeyE7XO1aW04jS62KVZg3dLs+tN7/mNRjyRysQkMLukm9Sw3/EFVjQKuHFbjXfagoYSnzhkfZ2e7WZ9axnT55+ZlSo2cmzgAXawuPAbx2jpWZs1p80k212fRnPGLycEU5lM7tVzpqH3G2xhDBzFErVTKBVySbh1J5iN6XP7iTuH0J3Dcen4zO48CguGSADoWp4Amu4rA8+VSeIJ8rgdB0iqiT9NC7AGn69mATqav9KTRmqHqRU0IjmlYhXqBqakcRSjC2rQVU01BB0rqzi+7t71WwoJmFgSEihOprm590xQ4kJdjRuYY8elBv1ceSGCpj487Ea6/3BczkGrPYA6+uvURmLc1cs5BbM5INXbbfaCIm9xItevIPQ62ixrkLKzZ1S6Q4oaDSkdFfnEUv4E/eJjpQCWcZVP7qPvAZGIOZ9zQcDf7R0dHSKXJB/8AIYso0po7AJFfAQTEYoApO9i3LR6NmETHQqCdD4LYBKkuon6SQ5/+iiQBw6QDDpUF0OpHLMGPOn2jo6Mp8Mh6SoJlKNWNeBoRbT3eIIZRA4E8yWNfd46Ojn5EKUgMRsRXg39xbM5cO/dBD7kB34PHR0c1yIPE4oBSSBQZSH1JA6ViPm91RIqOXD+ukdHRrFcAARMdRa7nlQP5tB0uoJc+OlAP466x0dDJUIrJWfGyT5Dkfe0WkTu8eF6tYAlhyfpER0baVMEMpxD5SR9RBBvwNOt9opg3W5rm+lIJ2Jr5RMdGaSTY+Qc9YChmcm9OIDl/HnSGPnkuSo1onapryo3WOjoq4QMt/k1yiyqA62of6hadObujcp9+Ijo6MxirI5GIo1dAa1Jaw2skPFMVOKywoxrpdiwY273mY6OjqooBedIHynLPTMWL6WALC8RgpSTNAcuUlqCqXUKnTT8REdG7/Fl5NeXhsqWFgliOBCSNeWusMmWCwGlTTf8AXnHR0eVts0gExCmG5YCujRXErZKlhnzDTgSPIn3WJjoUwLfTQXL1075LtR7DyHOFJwdYcA97YVIcqJOlh1iY6GJHFYAU5Jfv3JBzECoo9xw3hXCznzvw8M2Zh0jo6OiXDImXUOSOkdHR0ZaCj//Z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data:image/jpeg;base64,/9j/4AAQSkZJRgABAQAAAQABAAD/2wCEAAkGBxMTEhQUExQVFhUXGBcXFxgYGBcYGhgYFRcXGBcYFxgaHSggGB0lGxgXITEhJSkrLi4uGB8zODMsNygtLisBCgoKDg0OGhAQGywkHyQsLCwsLCwsLCwsLCwsLCwsLCwsLCwsLCwsLCwsLCwsLCwsLCwsLCwsLCwsLCwsLCwsLP/AABEIALcBEwMBIgACEQEDEQH/xAAbAAACAwEBAQAAAAAAAAAAAAADBAECBQAGB//EADwQAAECBAQDBgYCAQIFBQAAAAECEQADITEEEkFRYXGRBSKBobHwBhMywdHxQuEUFZIWI1JTcgcXYoKi/8QAGQEBAQEBAQEAAAAAAAAAAAAAAQACAwQF/8QAJxEAAgIBAwQCAgMBAAAAAAAAAAECERIDEyEUMUFRBGEiUkJxoTL/2gAMAwEAAhEDEQA/APp8tLCCJMDTBggR7WeBBARHQPIYsFGCjVlxFVGOMUKoKKyFCAqgijAlCErBLaALg6kRQohAWUmKZIZUiKZYbIArCgwE4A6Q5B0TxqIMmipMzPlqFxFjOYWjTMxG0AXKSdIzl7NV6FEzToIAtCjeNHIBAZqjtFY0ZcyQYWmyRGnMc3EKrlvpG0zDRnFIiqpUPnCvpAhKbWHIzQkZbQWRPaGFoS0BTIBvaK77lVGlh1pUIifLSY7DhIDJg3ygeMcX3O67GcZAMMYbCDaGf8dIuDB0DaByJIWMk7RH+KoxoyZJMXmACjxjI3QgjAbmCpwoEMlR0iikEwWNAVSeUCXJ2h35cQdoLIzymJhlhtEQ2BvAxdMYc74okBxVwHOg2ueMaWBxGeWlZ7pIch3bhHoUovseVpo0AiOKIwJPxdhmJ+awBaoNSHCg13DV5g6xtysaFJCkkFKgCCNQbRm77GuPIOaoiAFZg82YYH8wx0RhsoVRUrghnGKlYOkQ2BK44gwZIEWIG0FihdI3iJo2EEeJ+Z7aBiIERAmNDq0gwBUsQ2VFUTYIJ54QMiBKLRmhTGFYkbCATMQk6QBcwQFU2HEnMKucnjC0ybsIKgAwKYQOMVBYJWIVtAvmjZoIojQRCpQItGuDPJR0mBqA0DxfJwjmMQhpYPAQZM9tXgKKCOYRzaNpjycenUQZOMBsGjIKfbRndr9tJkJ1zEUarcTGJ4xVs2pNnr1YgNVQA4logKQ5S4KgxIezu3oY+QdqfEM2ckoWp0WAYVZ6kC+sI9ldvT0r7i1AuHNS4DMG2obx5d5Pt2OvJ9tVOAo0BXiAA5pHgcJ8br+ZkmMA7Zmbj4/mFe1viNc1RCVHIRUU4OC0MtaCjkHN0e9xPa0pLBU1KXs5AhDtP4hlSbqKjdhdnvHy1WIJWzg1pXa7xXG4vI+Ykg0sNt77xy6h9khxPff8eI0lLbmBHR82EhCqvfcD7ufOOg3peyoOe3FhwVqfQvZq35xtdhfG06W+QhNcxck5tGL3fh5RiKwcpABmZnIdi1H0hDGSkCqLONa12HjDGXiIuK8m32t2mFKUrKAoqKmDpDklTitb34DlAcF8Qz5TJRNXlBdIc91W4G9axiKxbEDKO64Ct+e/KIApmIKUl2LFlEXymzgQqL8hSPeYf47xIQP+aWLvmANyHYt4j+4LP+P56k5SoZWbNlDk3BfQ8R+DHzv5ri5po/HSIM8nuh6nj6CGp/swwXo+udhfHwQgIn969XdRAAbhu7l4al/+oOUKMyUDqnKQAO7/ACrUE6jTSPjk1agWLvxg6sXmTlL6O2rfuNZ6iSSZnbifZf8A3ElMCJRIKXPeAZWqRSoDXhrFfHEgMUpKkmrg1y8t3ekfDJk+iUpNAGN6OXJY84dTi1FWVIJoBomgeuzeUT1tUdqJ90wfxHhpuXLNSFKAOUlmNO65oTW0PzMUkJzEhru8fA04klP15SAL0q4DBhzNdof7O+JVJAlTVFSAavmoOA1F6D7x1jruvyRzen6PtXzQbEH7PFVTI+aL+MSjOQykzOYLszp8tNBGTiviea7mYo3sasamsL+VHwgWkz7AqZAFKBjwWH/9QECWxquyaGgAbvHWtfbx2F+PGU0xOYG2Wl28N/zv134GXCR7vKIj5aYTwPaEqc5lTErYsWNve8J9rdtS5D5wskNYaXJHIR0ckldmFfo1jKER8sRjSPiGQoOVFJdmUCD02G8YnafxeoOmWlL2qpjc6Ns3KOUtfTX8jai34PWrSIq7R4b/AI4VLSlKgFVbOam9SeGnjAcR29PmLeqEgGgLBjvevOOcvlwijS0pM90jHILMUm4Z7tQ0g8vteWiimD8tI+QTsd3XSVApLjzoPzxicJiZkwAmzmtKB/U+Mcuqtcx/03tNeT61jcVKT3lEJHLePIdp/ERWkolgoUC4USGyjclmr19fOT8YMyqlwHArUk/iMzETQQAD3S5e5Db73jnLXlPtwjagl3PQJ+J5ySlpjq7rhRDEVf2Iz+2e0lqnFSlBlH6Q+tr1EIdnLJVUP4bO3KrVhmfiGdbXZjpVq+ojjKTujSSKEULs9zsMxa/KCYaYKFLGjgAAs412gU+aCkuHNEkkXoLdYqMYEgIQkAAM5o5J3jHLRoVxqMzl0g1NCfvSGMFOUmX3nJNUp1YasKs8LYmWsJdqV7zpJJewq8ZuJnqJq/EE7R1UclQGrKd3JyVAYJLbu4NdPYgGNGZSq3vq/ICjt9o7A4lSyp7AABKaO1ByAYeUdKTIAObMCLgKqff2i7MhafijmPdHiz+MdDInI0lltGQT55axMav6IovEKYEnMS4uXGxPnAky1FBVlUQCHIUGDlmIvUkecFwwlgAqUNikhVw7EkVFxb7R02YtJJBISq7Bn4cbCOiohCaWUzMxsbA6jlGwjtiamWmU6Vywc6QpIUUlwaVcCgDWvGRPU7H2dHbwg8zG90gDLYU1b3b9xp2QaeVl1KZyAaN/JiHa9wOHhAcOWqCdjoRQPQ8S3gYXE29BfjS9GdmL+UVSvVhCFGthgFgjMlIFe+SzMdhe/OjPCs9PeOXK1yATTrfkHg/ZfaSJdVISogjuqS7vcu42Bbdtqr4hIznJlIajEtXQO1dw2kBF58hSQHF0vq7Esx00txiZhoCSQDY6Uu0d2jiSspdTnIHJKiSQ51tVRDQmZmj/ANRVZBE4gguC44gGnI+MXzg1qK0ercCw9IAACGFC9S9OmkUSreKhodE5VdmaIGJLGps3WkKhdGiELGrxnEgy1MeXjBZOMYHc67NChV09tA88NWVG/wBl9vzZJ/5Syk2BbQ0bLG5OnqUfmTFZlkVD2KQA5408zHhkkRpYHtLLRXeEc9WDapFSNidjFl/l1y3KqBmLAOfdIzzj1GYhK/qCmItwAHCsQjHf8sqSEgg90bbnjCCsWpySWJq9HB3HH8xiGn9EaSZ7zCkkAKNwKk1oOJfjWH8bOAYAuUs2+ruS+npGPLSVTEFLrJIWdHYg8esa5wRKmVla6rgv/ICvFrxiaSasTPUlS0kIBCdSR9SnfwABhvFLZKU2oCaFNA2mlRtEz5RDd9mDgBizO7uIUxc0TRlScxL1OgTxtZzEndegK4UpWpJU5LFqULPW1d4f7M7OVnBVlymyV3LlhQDh5wLs3DBASpTuDlAelQOFY2py8oZ80wM3c1OnCMas6dRFAsRlQfpDs7sRQaBr66Rly5yak5SEhxR2L0r+NuEG7SWtKc6qKbIwVrvQ+MeaRNdfeNDQ8t4dLTtWTPSSlTMoJKUki5IJrVxfh16oYqQpyqYaFg9SwJFUpZxVqmHZuIAoECmmrbmtA0Z2Jx6bCWyhZ1E0NbadYYJ3wiGcSlJlhiVAmg4Fi9fSMLEoIe1zV6nZxpD/APqalJIU1baeFTX8xmrOY3bT9NHfTi13Id7OQyFKKgl6Oalv5MPFMPYES1LAHfJfNRgAd/HjtGPIljMA3nfrrHpMKcgCUIBUAHyhy6mAzEakPwEY1eAHkzQkMGSBQBrecdBZUosMyU5tWLh+cdHidEeJHeUwepASOJNKmNLtA5GS7lqkseNzw/UZBUxBG8EXMJTW9vfvSPqONtEVnrBNKDSBtEKjgd40hJiI5ArD0qRKy1XWlCL7sRtE3RCY984Ikly0HxchSMtCAbW9i8BzGC7AETEFUHCzFHF4SOS5BoPvEy5JMHExOgA9Yc7K7QTKP0hVrgFq6Pb9RhyaXCKzNn4dSCcySMpY7VtW0DePcdnY2SEASihBdzmqbvR6Rl4nDylqUSlQWouCD3SSbtppT0jlHXt00J58yV5cxScu/wCdriAx6dEqfKFSmpHcooltyLDhCWOyz1k95Kku4IBsNWY3bwja1Lf0BiGOBgsxAdoqw0jqJKVmOCSSALkt1iHFY9b2H8PgIExYBWoUC/pSDw/kY5amotNWyEsBgzKUlNc6klzoKhmppWvGHp8wy3Ykkgt9IABuX0/UbkybLSA5Knp3QABvVqWjJnyMPNOZWZ7CpIY0p0MeLczdtFR57FzKZSRUk0Pqw+5h3s9avklgm5BegygB+PF4fnfD6FsxKUpDAVLjSrvoesa6exgUgKzFIagcA89TpG56sMUio8t2hNSmWE/McEEAAGtT41MauGkLnS1HKUd1AqAMymIJptTyjY+QigCEhmZwPLjDiJQFbV6n2BHKWqq4Gjx5+Hpil2zhmJD3G78RxvGpI+HEgByAoOSRfYM9o2zMDE+/dIROJtUgO1nehuYN6bIXxGBQp0AGuzZaCgPWMOZ2FOb6Us9xe7eAaNhWNIzZnDE5W1D3AO9OMXm4klglqE1NWEbjKUSPHzey15ikJKjYtuzs14vg+xJil95JSkOCSCHYmrFjpwj3MgsNNaWN4JNUUiz+p5CNdVLsR41Xw7MahdiwcEOHbwtxjQw3Zs5KWzkOKgcKJZzSlTGucRlSaAAPTcc9KmFEdqgpJJTTTQBiQ8D1ZyXYBKfIZRBM1+GZq10EdBkdrSiAVIcnUv8AYR0X5ei4PPHsGe/0Hy4cfbQyj4axClZWADO5NH2DOY91KnKtXoI5ayakPGX8yfpHTBHgMR8M4kWl5t2KadTFMd2HNSaIUoMKhJZ9eMfQ0qP/AExJT9zbaFfMn5SLBHzVHZU7SWv/AGn1MFThJ6bSl/7SaiPoolRfIDyh61+kW2j53NlYgsTJmFhV0nWmo1gauyZ5LiSsDlbqY+lS8N/8k+J97Qz/AIaWDTEk7Rnrq8IduPs+Up7Nn/8AaW3/AImI/wBLnf8AaXyaPqv+PqT0LxOVPHqIuvfottez5N/p07SUv/aYlHZU/wD7Uz/YqPq+cN9J6/1FBMVt94uvfottHzFfZ84MRKmXtkUf3Azhp7kmVNBvVC/xH1VM5T0EFE5UZ69+i2kfNMHiJ30zETMhIcmWrqKXi2LQsrZMtSqHvAKeuj3YO3hH0dU06kvFc8Z6zm8S2kfMMN89JYSlsS7ZFGxcPSGsb2PilnP8lQBsAGHS48Y+hGYYqVHSNP5ru1EtpezxXw12CsLUudLUAB3QU3O44w527OWQcktWyWD7N3RYVMeqB4RKeUc38lylk0O19nhVyZgKAJZABAzKCgSVXJpUbwxLkpMzKhAp9SwT3WAKvqJYkNZrx7BSSRAxI5Nr7aNdRYrS+xbD5JaAoDT2TvFVTyTVbHbZoOvBg1UBsKm3SBHAC4YHmdmjlkgem0VTMAY8rkWNjfnAZ2KAr4CvmYt/pJKyozSQQQU6cOkKTfh1SmHzNAHyjTbZ9Y0nC+WYwZQdp0D10szl93tR/GKTMaMzApcAauA9Bx0EBn/DM7KpCVpYl9nsGLaU84WR8Iz0nuqlkFnzDbwjutr9gxZnTp6swVqTb/qs4BAqSVWGwhrCqOWiFAmhYF0/ydv5EgijQ/K+FpwOYzQ4Lpo7btWlzFp/YeLBAQt0tQm70+4jo9XTfCaLFmRhe1FBLFTB9q2ax5t4Q1isetBLVDBVWdlGnizecOyvhhTd7KS7u2vWtd9hB53w9mqonMb5WAFANXJtvGXqaVlgzPOOChlWKNVqku1NWvzgEzIUTAlTZiN6CjgF9nPjGvI+GJYvmNKvqWuW8Ybw/Y0lCGAJq+unj7eDdgv+SwkeYl9iuHCiBVrbx0epHZcvXN0EdD1BYP0PDCkEHXbk4+0MZFHa9j7r/UMhZcu3h729YWmT1HdhQcQkx822zoUmhYBexd246ennA8xV/GlX6084t/m6e9PtFU4hiWLcNKRq2AZAIrwOmu0QpQBsSP1CmJnqs/EeN4Cmc7h6v9ngSZI0/nJZ2q23j6xH+UK939UhAKo8SC+35iaNIeXjToQIGqceGsKkCJQqvBw8FDkMpnwVM+kZ4Vx8IsFl/ekDRZGh84RX5tYVlKJb3aLAinh784zQZDCp2/toqTA0rB8ospYBiGwgHKLOIApcQZlIhsaBHnFs4hP5sQMR/UFMMh1Kt7xBV75Qmqbf3eKqnNDRZIdJEdlSYzfnGsEE7cxqgyQ6JI0iTLpCIxJEWRiXZ/f7i5ByQ0w2MVDawSWeLcoslIu8ZsMgKiIgrA3gykDxt1uYgyh5N0hLJgM8cpUFMmKKbQfqNWhyYLOI5xFzIzf1zi6ZIEa4JSYsVc4mGFy3JjoRzYNE0k3LGtK3gK540LuTf09IGvEapG/9iFpmCJSmvE+x7pGUvZiwn+QAogh+96CLzCNOf9R2RKRxLev6gapgsOd9oePAJkFbGuv5eCZhfjFVrSQN7v6Qv8030aFcmrGdK+7QZCBvoW5lv6hD59H97QeUt2B92gaYWFyUvECUaMdrb+xEJLU4nhf9RdGbw9eEBFJctgN/teL5yB16NFlgAhzp784IwZ/HkLesDYgUhuVftEktBigE8vWriKrS58YzZAqhzrFXrBlIYVBpw98YmWh6t5X/AB/cVkUR78dYhfm3v0i3+Msuw9l2hr/BLOTv5ln6UgbSISqwiZaFKq279I0P8UDVzts8FlIDHep6CM5kZUqWomDDCHX2I0UyntcM8XmS6tp7eLcYUZQw9T4eAjjJzW09FbdI1PkpudYgS9BwB9YnqFRmJ7PJLmlW/R93gycGABveNEp2P6ihTp+NbQPUbAUly70jkk1DcvvDZAa/u0Ayitb38/uYk7IlCuQa/v3eLg0elYAp3PCnj4+6RRy2wG3iYaIaWkG1OPvxgIHG8CKj+P3A1A6np4xpIhvO5J9+/wARVxX+4Xr4NzjpUk39+7RqiGEikdECUdo6M2RnS5DpZqn34XgrtautvfGA/Nrx/fSKJnqs2ref9ecbpsrLzEE6evn19Yr/AIdHOusHm0UQNNdH6RM9QCC5e/kfx6Q2/BC8xgSNben4iUgOwGh8tPWK4UBRD7e2ixxADszF7l83eOv7+mGis5MoMGAqWD8afb0gqZCaGhdwlqVcV9ITOIYlLOxpro3q8SjFDMws1PIQuMisbn4Zkhjz6kP5gRxXlFDa9damIM5bgC4Fgdnfybyi8xIUFKN3QGrQ78NukZ/sSsySN7APvu3UNFjZQDuAR1f8QREwHO43pq4BHja0Vkr7xPCjkCoBPIRmyL4Mhydybcdq7QSVLAO55wrhQXruDvQ0PRzDEliCdSQ3hWMyKxvJU669dOLMYMUd5QowLf1C5+lgz0BbShH3iwX9bsxIJNdS/wBjHNiEDizRCyaHh/fvlEJW7uP5f3t6RdRDtQFjryqONPWCisXX9w/QvF5JJLN/HXjX7ecLTn9fCjfeKImFNQRdvRvWNJcBY/LnUD6sbXv9h5xaWqgrV38P1GelamtwhjOaADj5wNUVh0TAQCB7/cWXMFxe3mwgKww2/UCnvQDap2Nz74xmrCxzPQlvZ3ganAPMtWwpEKZudzpT2I5Uwt5e+kVEKTFlILlz7p1heXi6Vs5rz9YYzuqovXm2sBnyXoC1TTfgN46qgDKnDLm3LMeX6i3zO7xgaMMWby8nvWABwTsH/r1ipMRguTEAEVIo48oiQo66+XhF1gqYD37aHsB0qlTw/USZ7W28nMTl6C72tAlJ6H9QdyGUq3B8o6KCV7pHRmiMn56RmL8XPEUiUYoA1/kxH2fXU24mM5cvOX0DE6m796tBpSG2GVASX7xc88rVNgxtHrcEgDSVkrZwz9Xp+OkMNY0YEu3G44/3AZB7zE76mzUHV6QyEfyD5Sl9RW1tG7vnGJcMSmMDhAS4LlumWm1KvAZ/ZjsQWYEJr/4vwc1huWliFHS+jDKU/eLz1uAwIZjfTS0Cm4rggSJCWsAtmKm0vR6aFqXiJ2BS4IGhDEA6lnhn5303cuSx43iEKckPyZvDo7+GsZzkIKVhACSKUZtiaQQoysX7t/FINDvSKJn905ha9nce2ik1bgE0LMNW72vXbSM233Iu7FQBLNoOr9T4RMhIcmjUcONRrrCk891q61BcM16HYtFsE4KCWZy5PCoBPBoceCGkBiwsRaLqUwFOXg431pFJ0x7auX6p14gV4xZaiSkWYcblvfSMkEURUix8z7PlBJyTla7kDwYAV8YpIlqN3AcAcjWDyFGu+UlueUEUPDzjAgAm9Wq9wdq8YqmgfmG3N/v5xLuCTSjE6EmzdGjpdEhwbmrDehrEB2I7oAYVbx2bz6QvLLfnqbe9I6YCSSqzGlK9YLKlOkquC/Tl4RrsiLS5gKM34qA/jrEqnCntvGKJlkgVN9qUf3SAqQywSKAHpwaKgD/NJNqsLcue1fGJmLA4689LeMVlfUCAbcNjd/xrFcQvKS9QYEhLf5FgLsbak8YAnEqKn3BPnTfhFpfdZxVnJFNqU4/qJmOClJTRwFEa7ePDcRukgIUrKQ9SxpxIclrxSZN7wc1LAAVaih618YnGzDmJILVBqa7X1rzaFJk0GYVBrh73AqA+kajG+SNNE124H7+6RTFTi4o2/JP4byimClFQNASBQHnT0PWLIw7qU4/lQ18Qxv73jOKQkBn128QD1g4W1fY9kxUyrsGFa661fe8UCSQPdKa+MZYBSpgX46t71gY0050pBMTKGZr73DPUNwb0gOJXVgzMOh9dYkiJK+J//P4joCTsknwJ84mNUwMuXhh38tyCARwI+wPnBOzcCz52KsoqKMAoFPL6fWOC8ttttX38oPLn9xQbvVbgK/k9Y9LmyGkEXNSHfSLiZo7i+5bbqRCilkPyvu5fzMW+ZRrvRq23f3YbxwlyIzMUlVm/je7hjbSnmIFNY5mZgBwrS411gWawBq5c11evFnLbvAcPNJUUvQk6actLDpEourKxufiTlYUJazjZvv1ECkYkhJUeB8K66WtFCgLTmDgpWQLANqWvdgLa7QqVqYAVH4JYcHf76GNKCfBDilULA0Ggdr7b0iJb/TloQWVQ0ChVmdj+I6YCLWIahq3sHrB1BlMzMWejORVQN/HjB4ImfIoEoJLliWe7DSrN4xdAASAQHZmDUoHduNufhErFQ7VPDWw8zErSM3B+WlG6D2YxYlnzTACSQwceCqv0i5UM17igLU1AHQ1hVKu8onT7Dygpmiztru4L1HX7RlrkrGlTsoAcVd+FS0CEyqidQ3O0Jmd3gPOugc+N+sWM4kFku1UjMOQ89OECi6IbLJSONn0rU+kULFTgizA8qfjzgU1ZYAkPQU3L7a6REyaymGp12JPvpEkVkzmNNSwA3uG5aeMGxEwAACjGhNas/wBoRSp1A2c93z9/uO+SVFwR3bblwQSeFzpaN0AzImFKDS5oOX5p0irEpJqO9tSxoPOLzBlTQuxdtfB9HcQBCgQWIoou9deG72aCiGcwTSj1PrXyZoRnTznSzV8Bo46ekHlCpeyE7XO1aW04jS62KVZg3dLs+tN7/mNRjyRysQkMLukm9Sw3/EFVjQKuHFbjXfagoYSnzhkfZ2e7WZ9axnT55+ZlSo2cmzgAXawuPAbx2jpWZs1p80k212fRnPGLycEU5lM7tVzpqH3G2xhDBzFErVTKBVySbh1J5iN6XP7iTuH0J3Dcen4zO48CguGSADoWp4Amu4rA8+VSeIJ8rgdB0iqiT9NC7AGn69mATqav9KTRmqHqRU0IjmlYhXqBqakcRSjC2rQVU01BB0rqzi+7t71WwoJmFgSEihOprm590xQ4kJdjRuYY8elBv1ceSGCpj487Ea6/3BczkGrPYA6+uvURmLc1cs5BbM5INXbbfaCIm9xItevIPQ62ixrkLKzZ1S6Q4oaDSkdFfnEUv4E/eJjpQCWcZVP7qPvAZGIOZ9zQcDf7R0dHSKXJB/8AIYso0po7AJFfAQTEYoApO9i3LR6NmETHQqCdD4LYBKkuon6SQ5/+iiQBw6QDDpUF0OpHLMGPOn2jo6Mp8Mh6SoJlKNWNeBoRbT3eIIZRA4E8yWNfd46Ojn5EKUgMRsRXg39xbM5cO/dBD7kB34PHR0c1yIPE4oBSSBQZSH1JA6ViPm91RIqOXD+ukdHRrFcAARMdRa7nlQP5tB0uoJc+OlAP466x0dDJUIrJWfGyT5Dkfe0WkTu8eF6tYAlhyfpER0baVMEMpxD5SR9RBBvwNOt9opg3W5rm+lIJ2Jr5RMdGaSTY+Qc9YChmcm9OIDl/HnSGPnkuSo1onapryo3WOjoq4QMt/k1yiyqA62of6hadObujcp9+Ijo6MxirI5GIo1dAa1Jaw2skPFMVOKywoxrpdiwY273mY6OjqooBedIHynLPTMWL6WALC8RgpSTNAcuUlqCqXUKnTT8REdG7/Fl5NeXhsqWFgliOBCSNeWusMmWCwGlTTf8AXnHR0eVts0gExCmG5YCujRXErZKlhnzDTgSPIn3WJjoUwLfTQXL1075LtR7DyHOFJwdYcA97YVIcqJOlh1iY6GJHFYAU5Jfv3JBzECoo9xw3hXCznzvw8M2Zh0jo6OiXDImXUOSOkdHR0ZaCj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43808" y="-2308225"/>
            <a:ext cx="4433292" cy="29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MTEhUUExQWFhUWGCAbFxgYGBwaHBwbGRgaGBcaGh0dHyogHh4nHRgaIjEiJSkrLi4uHh8zODMsNyguLisBCgoKDg0OGxAQGzQkHyUsNCwsLCwsLDQ0LCwsLCwsLCwsLCwsLCwsLCwsLCwsLCwsLCwsLCwsLCwsLCwsLCwsLP/AABEIAMIBAwMBIgACEQEDEQH/xAAcAAACAwEBAQEAAAAAAAAAAAAEBQACAwYBBwj/xAA+EAABAgQEAwYFAgUCBgMAAAABAhEAAyExBBJBUQVhcRMigZGh8AYyscHRQuEUI1Ji8XKyBxUzgqLCNFNj/8QAGQEAAwEBAQAAAAAAAAAAAAAAAAECAwQF/8QAJhEAAgICAwABAwUBAAAAAAAAAAECERIxAyFBEwQyUSJhgZHwcf/aAAwDAQACEQMRAD8A+r8HlFUrKVIKrqVLTlNQDXQqJD7cty5OH7JUxf6VBNGALpBBJO1qaaQgw09MmWJYmSgSHKWJDl0qSBnpXRzXSDsPiSEATO53iBXMDl2csAb1MMQzmY1l5ctCHB57H8wvmcRAUSrMlSBVhRSQpqA7dN4R4njaRkQtVUnM6EkhV3SA71dNK0y9YAxuLlzXmdt8ppoXKiAGfYAn94VoDolcUTlK1qAQVgpQASp6GrN1jDG8TXNmhCD/ACyaszkVqK0oIW8KlJ7OdMmLCgkkqSRmvlLkNozOIX4PiCc+cKKQpRdGhLd0psyXKvSG2B9LRNBEWEwb+7RzuDxYTKSAonvEOouTlLqFdXpEn4ohXdJJJ7r/AKakkGjgAP5QhnRgx4V1aFGD4hUknuvrcGzc+XWBRxntAzDOgOSaclMP3gsBirHd9SczBNTTTUVH0isnipLZktmLJr+B9Y5n+IClXqQpJOrKDp0vW/KCJagnIE97MM2oIZQsdAwamtrxN2I7EGPYWcKxOd2zNz5U9S/lDIGKGexIkeEwAexI8Bj2ACRIkSACRIkSACRIkSACRSdMCUlRsA5i8eGABdiMVmcpWyUg5tK6DyfXaOS+ICZYAmnV+5mASSzMXoM3Lzg/jEqWvE50hCgAyg91FwFEWcHxMAfE6EzVICiRLACUEm/zOaCgLCp23EJvoRn8LYWTMmHOlKiSXBoWBeoIrVRtloNXEfQUgCgj578GYEqXmOZKBY0Ykq/NPAR38svbz+nWCOgRcpjzJFhEJihlMkSPXiQ+xHxnE8UTNmiZlVlQwSFEmiU5QoW/VXQUpDHDz5REpUwzBmUTdgHBchNjXnppHKOUOlqUBpUMXYc6OCIYJUnLmyKUEsya6moDW5xxwm77AaIRmnLMsEVJSdBcXu9Bep1epOeFSoDs8lCQQQKqSMzi2rHyMZ4PEEOZiyZaT8qCGKk91Jb9QYKqH08GgxiJigFJOVQClZUupIC0OU+V6M5jakwHfCOIyZaRLL5VOopVXKde81BVLQhUlK1gSVFlLcIFGyuxcf2ikMpfGcPIWsU7woaFmYFDkvT5v+6BDNlZu0lKSS6Sph3cxJByl3AdRpS4i2wHAV2ctCFFsrMoHcudGpU03EZY3FHO7hy1m/p8qu/+ISzuKh3JBYHV2GrX5+sATMYWdNE7k1Ztrxk+T8E2dDN4sWHeIZgKjRqfeOfn8RVmObMXN0trV3fka7wvnTypD+bFrFqWgZCknKAt8oNw7ijBtLuDENtgPcPj9akUIIra9ucN8FxBCiH/AKWHIXpsY46RKUzDvD5k3fnY9IZYLGMoByABu9rg+ItApUwO8w+NOUJSohILE+vXe72EdJgScod7C/T3eOLwvFZKMoBUAXJdn716A1NNdx49VwXFBaAQp2HpYfSOhNMoZQp45j0plKY1qKXDBy3NhTnDVRjjfiueQq3dCe8XpW2lSNHgbpDDsH8QJoBVRcmr0ABc8208IeYPFiY5GlPGPlWMxLrQ4zJF6mtAGcVagPhH0P4VlESnNtC700bYRMZW6AdxIkSLAkSJEgAkSJEgAkDz5IURUuKgAjTr/iCIynZQxJbn70gA+f8AHEzpGJlFCHBUSFElQJd3UzGn0hrikpXIXMLKWoBCWuErWEMBoGLgE77PGnGsZh0jKF5sqgWclyTZ3qXUT4RwEuYuZMQhDklQOv6QlktZgTU8tNYbSEd/gsACs1UmW4NGAKlBiSbvRtGMdSiWAANh0+kDcKw3ZywHc3JZnJqX36wZFjPI8MWjyACkSLUiQxHwqScpQJgCwSKuBrkcm5DJ0oKHUiDuMhk9vIWpQAZZYkh3diQA6Smjk6aW2+KloUtASCC7EBLqOUAOE6BwydK0oIkjHiTJnFYSVKl5Sgi4CTVIAZw7mzAGMqq0At4QgPKUpeVy5qAARmNdz3XuNRtG/EpqDNJGbLmBVMDnKFEAgJdiKFqhyYU8ElJDlZKjlcBJqcrgl9ruNnMdDP4mhRQlYSSTlNAO7nlr6iyvAxCl0MYYqZg53ZslKQVEHuhyOzL2JUFFQ1J0OsZcVkSgkJlgHL8pYOau5YVq9K61imDnS0TkzQlK0oW47qXDpUnK42u5DmkB8VxhmKJoO8X0DOKAC1zBLkVEsULmCuZWUC1NXDAbln9ItNnACXc76kGngT5xXEylAKI0bKXDsbNTlC/HYshQlqYkipq93FmjHK+hJB+JxKQsHtMtgAmzMKFhRy/WvWMZE4j5e6oJLlTDR3cMQG0P+EYxClM4LMKZdjcf5g+fNAZgxDZhdzfM6bN9yIvv0YYjEK7qqueTBrBnbb0gxc/OsuxII7wJcgjazV9DCnDLHeqNHfkTQUsQVaRshaqtUhq6Zfe8JiOjQvu196kctRHV/C2OyJI7wU1qNYnSpNPrpHE4GcQCAcyhtr4tDzAcRCEjMAG5s4etf6uvPwISSlYJndo4+gUV05kiiuXr9Y4f4n4onMoEOSNXcDzIBr19YR47HEqzBQ3vq9H6UpCudi1m51/esKfPaos2RjCKC3jex+jR9H+BOMDsxLUq1gQPMR8rkr0MOuD44yVpXfKbb8oy4+TCY9n3CJCDD/E8sy0lVFEsU1pXmNm84MVxqXmCQX3I0o8egmmIZxIWjjUulakgACpqHcgWFItN41JSWKwdHFQ9aEjWkFoA7tA7OH2190MDYmYFBSSw7wTU3fK/jUxz/GeOhAUCU5ipkBJcKcUVmajctYTYf4mUtalLKgmpQEtRTZRcMWANd4l8kU6FZ32JLpICgDzjkOMYubKcKDpKXSpQJdTlx1U4Z/zAsjiakKJnEIUKnMylFamcsGCQlIADb3uIKxnEpc6XK/l9oVEpSl607pY9cp9iDNMLOZmYBJl9otaf6qFgSHUQqjuWalutYnBuFzlTM8tISAWAJIygXYEM+ZVATU7xjxT+STLXm7LMCyn1p4gM3hHRfCE0qRmNialgwJs4FeddtBdQSCjupDgBy51MWz1Zqbv6CAxiQ5APe0fU1vypFcLhcxKlklWamwZqpcaxqMYxIkSEB5EiRIBH514vxxczs15lZ0AByGLpc0IqACwbSBpnxPNXmCjmWUlKVGpSFDKW2ow8IV4kFNxQ2JBro4pu/rGClp5Ei32feOXJ2ILPESGS1qAjpGo4qHqGI21ppWkJ8rubt60/ePEzyk956aAN1tT1iHxphZ0GG48Q7VDsU197+cMpfEs2mUHerxy+Bx6yQUjInUpLOdzWpq9ftDXDLW4IJVbvKsaWa4jCcEgsaTJtC9hyfxpA65IUQsAP/cb2tel6UjIqJBIAIIqCXJL2j1GLAUygz605uPCDKnaAxWDmSO6WcmpUDyY0gCUpkm7scwqxB7oYUYuHPMGG2LmJKFpAct3XYE+PSAcVLKUhOjXcg1sTvXXeN4ytATDMSDQk07/dprUlhQnXSHktaQpgoOFVF2BDMwBBAL1eoA2eFkjEEDOhRygNlcKcsATsxr4XjaVMqkFSO6pwwIDEmr7ORRg1HhSYhghQcEhSSb8ujt1e2kHz8S6DlJFGLgF9r/XrASVIIovMHYS0qAJuFEZ2ym1njTATCU5FA/3JItZ35VbwiWFUBqBTdul4HCneCcdKCVKAsPfpAMpQJJHsxhbLstImVfnBkqfVjAQADARqfUQXbBWOMNjDmDfpL72Yud+kFTeI0JQXepVY5qmldKRz8jE5VWpHQT+ySjKkpNS1gNKn+5uUdMH07HYRhMaoZFGuQk1IBqwN6aPWMOIfEMyYoEsBlagpQu1XqHG+2sLpuIDGr9Kc/vCxeLGZkhyshq61aIzbdIhsc4jGZi5ZzVhz2rzgYYgmxck2DW0YN+14VlCg4VS4o1SBVya3I6vSLy8VmTnyHIXyqByqcXNbh6Pq1CIpcT9ChkrFkly93JFz4l/vB2H4pMSHTm7tilhlBJJoE6uzvHPT+ISVkBAmJaiypi53dwDzprGmExiTnSkO+hYakukgs96PtSHi16FM6vi+ORNkoCzmmKrmFaUAdLCoD+Lwx+EZU7KgFYTLWlwlPzGxatAVAvzpHGHHlKWSSDzaxL1rXeLyuKTwygoJUgMggCzsHcu7U8PGLjzVso+wJnSUZUZs1aJUpySLvuzN4Rni/iuRLKgpXeBYBIJF613/AG5x8jxvHTMABLKSGD038XcwkxmOU5ckbvrSziKfO39qFZ974f8AF+FmryJWxJYOGBOtdPFofAx+auG41WUbvcUDaXrH0j/ht8QssyZi/nLpBOupHVocOZ5YyCz6a0SMxiE/1J84kdAz8wSlFYU4Iyg957lqcmu8Kc7qA10bx2hzwpDj+aaK+VPLUl7CDl/D8khK5Uxq0C6gs4vpHNGLSBROQCmr3jsSffrFnc5u6w0e/MPbpHqpUxK1JKCkgkG5Aa9ukdRgwRLSEhIGUZ0qrmoCCo3UORoIKFGNnLJqHqwNDUjnvDOTOLhytgKZQwA57jx2hnxpCVyVTEpSlSKnJRwLuAW5uK0MKeGcQXNKZRdSFFiCHDa0+8L47H8fgbKIBJz1baoYPRqa7xnInooFEDNViKHR46TC/CGHUgpXNUJhqTRSU7Coct1ryhLjeFTpWc9lnTKJAWlFGF1DVnFx9oyfG0Ti0e9k6TUlJIy2ry3FT718mSjcgkEMzd4kXIFaNR61hbLx0xa09m5UBZTKo1S+gGj1hpwfDJKnWlJTZa1OfChG17tFxg/S48UpK0uvyUUkSgCpJJUHSkkAAEOkljc+noCZOXOCtcopq1D/AE3VnABTQGhJqaE0gbiGFQpaihaSlBU5BrRgAE/LfV6gHxARg5gT2glr7IqYLyHKWoajuv46HaJxIqjoFY6VlU2bM7jNQuGd2JdwGLgN5QXhJhY1p/dUpIYK1eoKvYjm6d9u8HbMRoD5il6w3lkAsglQpVRCWKkgqAGpZJD1egZ2dMY8mLzsCCQaJOvKjhx1LQsmYZAcCuar6Oa7B6vp5xnxmavs1qSVJXo7vQ1SXtb28K5M1eQKX3n+YgOH0qb/AEiXx2skKurNJxIOX2x/f3SL9tprFpU0Kep5HxjGfM2DlnZ+bdYzim3QkESppJ7oL8hWvSCe1ISxo+8DSMOBMIJSQBfNrVm8vURosEA94W3qPfn6Rbg0Ng+IWpiHbx8/zAvCFBUypsXqxZjflpExc0EN5gj3zjDChiSGDO1gT0MEekxDLiaE9opa1FYBolKlCiiSmhr1b7wJKmFWY5jdgzBgwoAxAH4jLiPEXly0CmRRPgqhel6Au9hW0C4aeACerbRpcmrCzaYkpZIJYu9iwfRmi8hbVB0pT1+ahikuUXBLk6gakfiKY45SMrF2oNCbsN4arRSCV4tznWVZiG8rN6Rb+KO1Ha9Wavj+IEnEvldwkWNqDlEkqBSEiv7Q6TVsZviVpPdUC5AYt5n3ygNSzVPzBqH3q8FJmKUc5DZB5MGDQrViXV415xpBJ9BQeqYlmchjzNejwXhMUaMqo2pr0gCUoEMWHTxa8ZGZ3ae/xaFOANHYYb4jxQSAJtB/dEjjROVv6mJGfxy/IqDJ+IGYrKtKU0tBvDsWFhhYb6Q9wnDpa8WnCtmTlzTSP/EPcPTn0aGnxL8LScPImLkJKkZWUjM5TX5wo95g9RWOnF0aWjlJs5Cpa0Pd6s1fzCnC4zKgJVcEjb2G+hgXE4kZSkEWakbnCzJ0k5AnLKSqYsmmxLn+osABygxvoWVFMbjUql5UkgE1AOmo6WgLBky1ZkKrZjUHXp/mF6lmCMMu0apLRLb2dZwWfLnEIUBLmK+UgkJOpCkgkbmnlHQy+FT05lS5gm3JR8pPIFRblUtHz/g03LNl/wCr6pI+8dzLxakjMm4r5XBiZRQZNHK4eR2KlCchSVD9JDFg9TqX0a8GCaVJJkugvZ3ChpY0N2hn8SAYiTnTeVWv9Jqoe9Rzjmv4wlIHNsxO9RbpeIUaTO2E4uHHHSun2FFScwaYRMSrMZhcKzP3UqFQC4NdyKx2OGxGMTIfMvKQAmWlJBI1ASUnR6DnHHYdf85KlKYoAU7tVqGzkukUeGmB47NUc6lEmoGgAeviWB8ucTCC2c0oPjlKJeZKSlAKUZGJBcO72CnNKhra62geXjlAgqCcoNO6G2ylhblbyis74jQmaTNGZM4ZJlPlynK5/wC09e7AU7FpfugFGY5S1S9BXV28yd4jlgl2jF9MOxynkzSlbFr1c1APjWFEnElr0FPCwH0gjik0dicurUJsaE8tDCuWvuseXqQYv6dVFgMJ+JUB3fmoGHT/AB5QBLlqurS+tbNf28dJgpSFZS1SO9R9wTblBC8Ck0S4B1pTrURy/KotqhZCzgEztFFB7qSl+QYhJfwcxrxdHeBkqJCk1JBACsxf0APjBScGRRPeNQdOtNaR7iVZQAUsSNgKeF4PkWkgtifC4KaVEL+UAnNSu3rBJSGJCtNtOcWUs1EZrmJyncgQ+2y8fALFSSrIlqO/hX7x5gpTlKaVNegLfSCDNs2keSFkEM1HqecUm0hY0hpiWzISDRKVfYMYUlBMwGgOZ38KDzrBXbKUXvRqci7xlLT3iSaBgN3YvGcKQZImIlXOvsX8YrgxluH+kb4ldGu4+7UgaT3aG76feKehNrZpjpvcVo/2097wvwspORRUC4oD+2sFzMqrc/zAiC3dqL+TVMXDVIpOy0oBmqBbeMpcupB1PSCZUkkdLc9DS+0Xw6CVOxPPn9hGuRQN/Dcn8YkPhK//ADPlHkR8jChzwyeoTZqtVqB8E90DpeO2wiO0QUKYhYIUwuCGIGoDR83TiAEllpUAVChqHJLEcnjuvhbHiYgEFJO2v4joQM+PTimXNWkjMELUlyL5VEP6QXiuPFMhUlCUgTB3iB+k0b0gX4jwvZ4nEBwSJy/95gLFYgKQgCXlKE5SoOc1Xc7Q0iboCjSXMYHdoyBgjh8rPMQh2zKCX6ltx9RFCG3w4odqxNcpYg66s42eOzwyCRcK60rbTcRwCJUyTiFS2OdC8rbm3qI67D4ggK3BY1fVjUUNYliYFjMTk7eU7PLND0LD6QkwywpJr+RV2P5gzjctVZzvmGRtqM/1hVg5anBSaHy6HaHCOWi1PFU/+h2NqybEtrcDMw84ZYHishACSryB+whJh5s7OpQBUWKXyuAHqRRriBk4ZTOxYEB298omKro15+VTk5R9HEyUmZiFKl1FCXetA4Yjf6w1VMlodOSWwBqkblJ0pRSXBvWuogbhkspBITVwHpt+0a4nAmYQycnO9NQzvHN9Q/14+HK7ZnxKXnl9x3pR6FnFbPeE+Awypy0oBCSTf1NIdq4ZOsAzb2NXflGfD5OWYCKHMoKDUBDjw/xE8M2ouKfY4/uNMFgVyklJUFC4ILGmnnDGUQC6xsWdwA9bfiMKKck+NosmWNy5uS7/AOI45Tu29iTSDMbxNEwskAAUDAAtQ1IDGEuNwKjULc7H6esH5BFCgbtCXLLK0Nz7sQz5ZBartSl94FKDU5T728o6GbI3MYnDG4YDl75xsucfyCeouNI3wyHDGlL039YZ9j6XiqsMNNRv6wfNfgs7FsuUXoD+Y1kJWA6soZ6D9o2VhFsAlSEtyD8+gi8rATXH8pa+qk+NjG0bloahYMAZgYMSLH6wL/ALJZSkb3JI0e1b+sODh5uslY8j9DGJkqBB7FVN0E72isJD+N/kBHD2UAJhIFgUly9200Gsbf8AK97nk7PfWN+1Z3Ssb9wximbKe7P/AHEEdIMJeMeFaZROAOYApZv6i3sRuMCoEgMCKXGg3j0Tkij05F/ONu0a7EaA1HlGXJnFg0wPtJ+mZuRiQWJmzt1aJE5MXYmk4ns1uoZkqJSuleX5H/cNYc/DHG+wmllOh9GVToDzjlsPxMhT93dizG13eDsPxITJkt1dmEqoUj5QSSogs7ci7R6SVukWMf8AiRh0ieJ6GKcQlwUu2ZACVOCAXbKfGOcwWGmTATZIevNnaO++IEoWgJUrOlLlKl5Ts7AAPQc/ynQgBP8ALCW1AATGH1HM+J4tdkN0cI0P/hAkTVKDUa4e5q2rs5ptCWc2ZTWct0eOj+DpVVKNEpQtZPJKCB/5KEb+G3Ck5d+Jv+lZn8T42TMmIXhu0ACAkqWzqKaBXkwrWkU4Pi5o7gSFA3ehrzECT0jKgDRPrc/UQ44SkJQ+oFOrU9YU3TM1+rtmOMQCCk3SklR+nmogeMBcLWEkg29LAw1w8rMMqge+5Uyi+SWKs5YF1W5C8CSeGKIfe19Rr6RtGceNLs57ts2QSUHKWqp6bqIo0bLwTysr1v68vvBeHwhCWNff7wUJFHLj3+0eXyfUfqdfmy3Ix4ecl6u3mH/MNJc9xC8JTYe2iwQRX2LGkc3I83bDIP7QNHITCsTlq3Wedi2sdEiz+fhvEXh0qFRqba8yIrgmuNtgpBCKpD3b1MXXLaPEoGnuseGQSQXt78IybthvRY+v+W9I8mK3EeJRoxYam0apIsSIMgoqJgIsD7aKqDpJAFNI1UQBUDmepgGfjAks7biBdsbpFVqJS4FXZvWAc6wrKe7zuOndesMJeNRao6dIvNw68jJUCHc1qdh1jojKC8BYMVy5a3d00qK1O/jG0tZtroUm/lFk8JVm71AfX3WAV4dQVMCa5PUaeN/KOiMoNdI1TrQ3kzMQn5VKbZRcfmNsTj57VWmtMuUN+Y51MwgXMRB7ySS4Icgv/jQxeReY+xONmrSnLNSlQuCmhtUlj9on8ZPT/wBROHmD+0pr0rSESwq2ZQazGkeIxKgGUC2+Vz6ED7xWSFYwxXE5JbNISC2gEDjiEtXI6bQFMmBWj9D+XiiJaFM4NB4CnKJcYy2KzQ4oeyfxEiv8Oj+oen3EeQ8ETQiwwykEgHr0hnw3BMyjq4Gml/e8Dy5Vff2hmJ1UgUAJFen5jdPsT0dQqYE4QvQksKEipzKfbWgZ3jlp+MYEmqmagIpuRpDnipP8IkpqkzB4HKb71jn58lagXLBt/rGP1EVLkuQkk9iaWm+wFfoPVo6TAHs8BNXrMKZQ6ZjMmemUeMKpHDyykhctRULJU5BBBBNLUI8YejDHspUtQHcckf3Eh62+VKY0lyRj2x54pi7GSqKypIYkUL0rf0hthMGrIlmdgWJFiAfYjaUlOvrG0mYpDspJzVqPQGzN9o4ZfUORGT8N04UlipVUhgBsBYRtLwYNc19AXgSWV/6QbgKcnr6R4qWojvKUVAulQoQRzZyLRjJ5PtkUwlUoN83htv75R7mFi9Wr1e0D5Nyf8wPKBSpnuAH5sw/MQlY6Dkyxmf0jSYwFdP8AMKlYpQFhzL1o1W1jdWIBDhyWt6n1+8GLQdhnc9+94qJ6Wd2r9oEqapcHUGx/0nQxhMxKwpTNQOAakgkaRShYUNwpn9KeMVGJL2Pv2IDlY0FyCSaOybUpUnns8bS5uZ61HP8Ax6wnGtgjf+Ka7gjT6RYEasTrGSH5kVIajM9DHhFO6SLG3pCaRRsZY5+HnA2JwaVHb3aNEBVtXB6UEXSgkBv3r7+kTdaHsB/5eRYts3hd/OCZKFi4Ysw5bfdoJlmh5e39I0Uv5ev0h5seKBEz1anS/PmG2jQTBfKHa+u9PKLoUD5Rnm0ZqfYwZEpFMTLStLENX9IGnhAszhyFPVu61vOkEMKD6RYJF/HlsIpcjWmNIE/5YALuQn1qfvAhwHetqp6f2j7iGy5iqfU3p0igSYtczQ7EcyUykpGZxdzs/wB40kynFd26wzmULm5q/wBIoU0r7MaPnvwdgi8Ekl3/APEx5BYI29REhrnjWv8Af2O2ctg5yHHLRovNxOQB2Lq8QNWi+BzGUAAliXfUtoKaWjZfC+0JOmlDrtzfSOyXIlIlyQTK4wDLEkBWUrCiVcgwDdWL8o9VhwQXsaUeKSeEM5SbCyqj24gpMlSWq73+zA+Ajn5eVSdojJeGeHwyEF0gVo/2g9FW1NftFZcpQqACli+YD96j7RvIw1GJYs433b9o55Nv0ltEEtBunaLGWjKzXtu0aSMHmSqpZt21c++cWXhUd2pfUg0ZqeW/KM6DJWYoUCBvtFpSnen5rb7xdWGSBYvoRW2pry+sZpWpqkV0rcc7xLiWpIqEizkddTtGywGD1r7+seZ1HnUdRvXqI2mJzO7OwYWdjfq2kJiyQF/DguSlvekSXh2zaCv1ghBYt3quGYvyjWYjcKSDo1SWY1ZuetGiu6LyS2ZLknVv2gfsmSQCb0oCHYkeMMkYA5aqBBqltQ21vL7xVUpKCaitTr4DYQJ4+kuUaEqpBOb5zUWLbgkEfekHyEKBLm5o7P6eEMMVLV+gA1rps5F9KxlMIVQgggXZhfXy9RDlMnNGSlPY2r78ohUHb3c/tHhQz1vb31j1aXLjQN5xnspOyyVgi/h4X9fpGSZpdw/OMl0IULi/71jSTjVDMQkeH33FYbRWJvLm3u9PrFO1pvr09sYpLn5qg1djRhy9Y8ys7nQ1191hJAeIxIdo3WrygXskhmDUp+8aBeUsWoPf1hUEXWz2cnXWIFNS+n2jKdMp75RgJ/egoTfYYpOzUiva79PtHhxAs3toxQqvXy5QA/2NmD7VrGKpwdniLbfx8IyKgPfKL6HZZUwP+0SPRM9tEh0FiJJloZi77kNzq9IKOKLDMDQ0UGPgd4VzZQBYOokOW02pvFJM0BdAwUDqxL2cPHY45dmOx6nFsoMSSd3297+EejE5lMkFgPnJdmqGNmvC5ASxZbBmJJoncUoT0qYMkT8wSipJHcGQAEcv1WjJx66FQZImqPOu3RzeovpBPaOWTQkUYPu8Zy0qSAF92pYAGwG9WrvtBgXQsyTd6XNT7EZPdEsywiFgPmBSQeVBUHerkeUXkSVLHfAyAOmuoIAdrjrtFkTSXALHU2NH5RFYogAAFm+4oYVgFS25sCGLPygZWH7wuC9AKO2zB4AXjGJAzFJa1WqWI1rvygyZNJLqNdNWDMz709IltxBOjBlJysDmvlLavckN1gtYapKkA6nKQKuQAz092jPMpakkAAWUp6ttGM2aJSD2hVlcgFiafpJIdiYvetjbsJ7cuAC4J+bMxNKfS3KKzcQWZXO1bO+3leF0riACVEOvbI+rMDoD4RbC4hfeMwEgsLgLSDuH093iVxv0QYhQTn7+agI6DrrUxSXPOlS5c7ecL5oKU5pZBAcgjV6+XPpERPOUqUMhF822htX61h4t9job9u1ne4/d+vWIpRI2JqWvfXd4BTiTQ1ZRqx0qwOuvpGhWlulT51EJ9DpF5qFh6hQuKtU1PsxtLUQkefnGGcFsrtWjtsf3eM5kzMgtd61gtlJ0aqmB8pDk6PvGyZtHfRz78YARNBIpb8axpLqDzDdagQmi9mycUnQM2zVO58Y3WofK/wDj2IXyZPdY/b19KQYlIJc6BibaRM0hxj2UCObe6faIoPr4+LgekXmSA7gkgj1FIylgV6/Y0irLaKhOUanX8+MSZlpqTYb0i6iGD31jPOGDh2t5GDfYkuiq2JJFa2Hl+YhLN72iyJoax5dOXKMpwBFfDyf30hegeqcjwb35RRRBLx6gkOOb+lvWKlQMMnR6D/a/jEgZai9E06/tEiqCkIl4lRdNEbKFKDpA4XVg1bqyi3LYQ1QQGYDNuAGG7A0jPEoSSyxW7j8s0d6a1RKAkoCSAVEJ1a5HLQmCkYlQojuAEEDM6jtU6chSM5kly7kmwBY/ZmgmVQZEIAUblWm8EhMZSJsxRJmTBKDOWv0YCN5IDD+YVg1UQLuaCljbzhUZWTLmWStVSxYAGznypBgUwSgFIUXJSguU833pHNKNkNBE9dBmQEjXvMQzp7zgkvzaBzjwsklSgUvmBTmTajJv4849EwLSpc2wooADvKFvr6xphpQSRllpR/Ue9mB10bzELFbYgnAJStJMsnmKPQ6UoNWciMcLIWkkKB1re+39PQRdgJuVCCMwzZmowuHgiahJ+Ya0LEggCopR2Foym6EZ4jEHK4SQB1B8RoKO8ZfxBKcxygktmCg1LgE1BLawbNmJzZFA1A7ydBXKX1baKfwLMEKDv/TyZ9gTWsNUgFK5gVMQEKSWAJAGUO1A5IsSLX5Rh2nZzC4TMWNQoVJp327x+9IO4nwqVmSqoJJzs9SbCut+sZL4aZIWkJ+f9baiqQ7Uu8bqUWuiujLC42b3iUMt6EDL1Afk/ODk4sFOYlO9Kt053rC9ffcJW7gMa7nN6x5Pw/6D8wZyDtoPp5ROKf7AM1LUVOGY3Jvv78YwdyWodbsxY++sCYSc6yCAMpobFwfIBoIxSQVMhySASNGTt5CJxp0NI2K3tS4O1P2MWWCnYsL+P4MC4ZKkpdQcg0sRUX5/tGi55KWepP0r+POJa7KouqY1SOjdPsYuh7inusCo0zPUwSE5QpT0uPG4aCjSCo1VNsXPN94ImKDEvqPCkCZ06aXB6UpFVfKqtyOWoHq/pEuNj9DJE1wptB+W+keS551FPE3LCMZSwjXUNzpGM/GtXQeAu31+kFd9DxDSkE2SHo/596xVYBSwZxSnIH8xjjitJdwxNKh68opKcGoP+GrtvAougWi4BHQ0b8x4mYFUN3p5a+UWMwVPlAcqcMz2YPy69IajYbs3nK58/p+DA4BDf0h/EubxtPAYMQW5jeMZIU2YVHKrPvDinRJmpW5+sex6tib/AFiRp0XQvnH/AKfQ/WNcHVJetYkSN/DB6KcOoFkXr9o1wpqOaw/pHsSHPZUwTBKJSpzv/uENMSgBZYAUTbwiRIy5Nmb2W4UshSwCQO0tpaGGKUcxr+l/GgePIkYS2yXsJlJD2/Qf90RfzpHNUSJEw8EjKYfk6/8AqqCcEo196x7EhS8ECzy08N/9RPi4r1jLBICwvOApmbMH+sSJG3v+/JTOfWGWWow0p+uNsQf5ien2iRI0eyzHBqJl1L1V9YOwv/THQfSPYkN7Bnkmyup+pisod0f6f/YxIkQvSvTSb+jxjTDqOW8SJGbNGDyP/kEaZPxBGEUW97RIkVPX8DezUD6n0BaAwo5TXT/1MSJAi0b4n5h0+wiuGPy8z9xEiQP7SJaNR8ifGAMYO+fH/aYkSHx/cyV6aziw6kv5xlhtfe8eRIS+0Fo1mXiRIkBZ/9k=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8" descr="data:image/jpeg;base64,/9j/4AAQSkZJRgABAQAAAQABAAD/2wCEAAkGBxMTEhUUExQWFhUWGCAbFxgYGBwaHBwbGRgaGBcaGh0dHyogHh4nHRgaIjEiJSkrLi4uHh8zODMsNyguLisBCgoKDg0OGxAQGzQkHyUsNCwsLCwsLDQ0LCwsLCwsLCwsLCwsLCwsLCwsLCwsLCwsLCwsLCwsLCwsLCwsLCwsLP/AABEIAMIBAwMBIgACEQEDEQH/xAAcAAACAwEBAQEAAAAAAAAAAAAEBQACAwYBBwj/xAA+EAABAgQEAwYFAgUCBgMAAAABAhEAAyExBBJBUQVhcRMigZGh8AYyscHRQuEUI1Ji8XKyBxUzgqLCNFNj/8QAGQEAAwEBAQAAAAAAAAAAAAAAAAECAwQF/8QAJhEAAgICAwABAwUBAAAAAAAAAAECERIxAyFBEwQyUSJhgZHwcf/aAAwDAQACEQMRAD8A+r8HlFUrKVIKrqVLTlNQDXQqJD7cty5OH7JUxf6VBNGALpBBJO1qaaQgw09MmWJYmSgSHKWJDl0qSBnpXRzXSDsPiSEATO53iBXMDl2csAb1MMQzmY1l5ctCHB57H8wvmcRAUSrMlSBVhRSQpqA7dN4R4njaRkQtVUnM6EkhV3SA71dNK0y9YAxuLlzXmdt8ppoXKiAGfYAn94VoDolcUTlK1qAQVgpQASp6GrN1jDG8TXNmhCD/ACyaszkVqK0oIW8KlJ7OdMmLCgkkqSRmvlLkNozOIX4PiCc+cKKQpRdGhLd0psyXKvSG2B9LRNBEWEwb+7RzuDxYTKSAonvEOouTlLqFdXpEn4ohXdJJJ7r/AKakkGjgAP5QhnRgx4V1aFGD4hUknuvrcGzc+XWBRxntAzDOgOSaclMP3gsBirHd9SczBNTTTUVH0isnipLZktmLJr+B9Y5n+IClXqQpJOrKDp0vW/KCJagnIE97MM2oIZQsdAwamtrxN2I7EGPYWcKxOd2zNz5U9S/lDIGKGexIkeEwAexI8Bj2ACRIkSACRIkSACRIkSACRSdMCUlRsA5i8eGABdiMVmcpWyUg5tK6DyfXaOS+ICZYAmnV+5mASSzMXoM3Lzg/jEqWvE50hCgAyg91FwFEWcHxMAfE6EzVICiRLACUEm/zOaCgLCp23EJvoRn8LYWTMmHOlKiSXBoWBeoIrVRtloNXEfQUgCgj578GYEqXmOZKBY0Ykq/NPAR38svbz+nWCOgRcpjzJFhEJihlMkSPXiQ+xHxnE8UTNmiZlVlQwSFEmiU5QoW/VXQUpDHDz5REpUwzBmUTdgHBchNjXnppHKOUOlqUBpUMXYc6OCIYJUnLmyKUEsya6moDW5xxwm77AaIRmnLMsEVJSdBcXu9Bep1epOeFSoDs8lCQQQKqSMzi2rHyMZ4PEEOZiyZaT8qCGKk91Jb9QYKqH08GgxiJigFJOVQClZUupIC0OU+V6M5jakwHfCOIyZaRLL5VOopVXKde81BVLQhUlK1gSVFlLcIFGyuxcf2ikMpfGcPIWsU7woaFmYFDkvT5v+6BDNlZu0lKSS6Sph3cxJByl3AdRpS4i2wHAV2ctCFFsrMoHcudGpU03EZY3FHO7hy1m/p8qu/+ISzuKh3JBYHV2GrX5+sATMYWdNE7k1Ztrxk+T8E2dDN4sWHeIZgKjRqfeOfn8RVmObMXN0trV3fka7wvnTypD+bFrFqWgZCknKAt8oNw7ijBtLuDENtgPcPj9akUIIra9ucN8FxBCiH/AKWHIXpsY46RKUzDvD5k3fnY9IZYLGMoByABu9rg+ItApUwO8w+NOUJSohILE+vXe72EdJgScod7C/T3eOLwvFZKMoBUAXJdn716A1NNdx49VwXFBaAQp2HpYfSOhNMoZQp45j0plKY1qKXDBy3NhTnDVRjjfiueQq3dCe8XpW2lSNHgbpDDsH8QJoBVRcmr0ABc8208IeYPFiY5GlPGPlWMxLrQ4zJF6mtAGcVagPhH0P4VlESnNtC700bYRMZW6AdxIkSLAkSJEgAkSJEgAkDz5IURUuKgAjTr/iCIynZQxJbn70gA+f8AHEzpGJlFCHBUSFElQJd3UzGn0hrikpXIXMLKWoBCWuErWEMBoGLgE77PGnGsZh0jKF5sqgWclyTZ3qXUT4RwEuYuZMQhDklQOv6QlktZgTU8tNYbSEd/gsACs1UmW4NGAKlBiSbvRtGMdSiWAANh0+kDcKw3ZywHc3JZnJqX36wZFjPI8MWjyACkSLUiQxHwqScpQJgCwSKuBrkcm5DJ0oKHUiDuMhk9vIWpQAZZYkh3diQA6Smjk6aW2+KloUtASCC7EBLqOUAOE6BwydK0oIkjHiTJnFYSVKl5Sgi4CTVIAZw7mzAGMqq0At4QgPKUpeVy5qAARmNdz3XuNRtG/EpqDNJGbLmBVMDnKFEAgJdiKFqhyYU8ElJDlZKjlcBJqcrgl9ruNnMdDP4mhRQlYSSTlNAO7nlr6iyvAxCl0MYYqZg53ZslKQVEHuhyOzL2JUFFQ1J0OsZcVkSgkJlgHL8pYOau5YVq9K61imDnS0TkzQlK0oW47qXDpUnK42u5DmkB8VxhmKJoO8X0DOKAC1zBLkVEsULmCuZWUC1NXDAbln9ItNnACXc76kGngT5xXEylAKI0bKXDsbNTlC/HYshQlqYkipq93FmjHK+hJB+JxKQsHtMtgAmzMKFhRy/WvWMZE4j5e6oJLlTDR3cMQG0P+EYxClM4LMKZdjcf5g+fNAZgxDZhdzfM6bN9yIvv0YYjEK7qqueTBrBnbb0gxc/OsuxII7wJcgjazV9DCnDLHeqNHfkTQUsQVaRshaqtUhq6Zfe8JiOjQvu196kctRHV/C2OyJI7wU1qNYnSpNPrpHE4GcQCAcyhtr4tDzAcRCEjMAG5s4etf6uvPwISSlYJndo4+gUV05kiiuXr9Y4f4n4onMoEOSNXcDzIBr19YR47HEqzBQ3vq9H6UpCudi1m51/esKfPaos2RjCKC3jex+jR9H+BOMDsxLUq1gQPMR8rkr0MOuD44yVpXfKbb8oy4+TCY9n3CJCDD/E8sy0lVFEsU1pXmNm84MVxqXmCQX3I0o8egmmIZxIWjjUulakgACpqHcgWFItN41JSWKwdHFQ9aEjWkFoA7tA7OH2190MDYmYFBSSw7wTU3fK/jUxz/GeOhAUCU5ipkBJcKcUVmajctYTYf4mUtalLKgmpQEtRTZRcMWANd4l8kU6FZ32JLpICgDzjkOMYubKcKDpKXSpQJdTlx1U4Z/zAsjiakKJnEIUKnMylFamcsGCQlIADb3uIKxnEpc6XK/l9oVEpSl607pY9cp9iDNMLOZmYBJl9otaf6qFgSHUQqjuWalutYnBuFzlTM8tISAWAJIygXYEM+ZVATU7xjxT+STLXm7LMCyn1p4gM3hHRfCE0qRmNialgwJs4FeddtBdQSCjupDgBy51MWz1Zqbv6CAxiQ5APe0fU1vypFcLhcxKlklWamwZqpcaxqMYxIkSEB5EiRIBH514vxxczs15lZ0AByGLpc0IqACwbSBpnxPNXmCjmWUlKVGpSFDKW2ow8IV4kFNxQ2JBro4pu/rGClp5Ei32feOXJ2ILPESGS1qAjpGo4qHqGI21ppWkJ8rubt60/ePEzyk956aAN1tT1iHxphZ0GG48Q7VDsU197+cMpfEs2mUHerxy+Bx6yQUjInUpLOdzWpq9ftDXDLW4IJVbvKsaWa4jCcEgsaTJtC9hyfxpA65IUQsAP/cb2tel6UjIqJBIAIIqCXJL2j1GLAUygz605uPCDKnaAxWDmSO6WcmpUDyY0gCUpkm7scwqxB7oYUYuHPMGG2LmJKFpAct3XYE+PSAcVLKUhOjXcg1sTvXXeN4ytATDMSDQk07/dprUlhQnXSHktaQpgoOFVF2BDMwBBAL1eoA2eFkjEEDOhRygNlcKcsATsxr4XjaVMqkFSO6pwwIDEmr7ORRg1HhSYhghQcEhSSb8ujt1e2kHz8S6DlJFGLgF9r/XrASVIIovMHYS0qAJuFEZ2ym1njTATCU5FA/3JItZ35VbwiWFUBqBTdul4HCneCcdKCVKAsPfpAMpQJJHsxhbLstImVfnBkqfVjAQADARqfUQXbBWOMNjDmDfpL72Yud+kFTeI0JQXepVY5qmldKRz8jE5VWpHQT+ySjKkpNS1gNKn+5uUdMH07HYRhMaoZFGuQk1IBqwN6aPWMOIfEMyYoEsBlagpQu1XqHG+2sLpuIDGr9Kc/vCxeLGZkhyshq61aIzbdIhsc4jGZi5ZzVhz2rzgYYgmxck2DW0YN+14VlCg4VS4o1SBVya3I6vSLy8VmTnyHIXyqByqcXNbh6Pq1CIpcT9ChkrFkly93JFz4l/vB2H4pMSHTm7tilhlBJJoE6uzvHPT+ISVkBAmJaiypi53dwDzprGmExiTnSkO+hYakukgs96PtSHi16FM6vi+ORNkoCzmmKrmFaUAdLCoD+Lwx+EZU7KgFYTLWlwlPzGxatAVAvzpHGHHlKWSSDzaxL1rXeLyuKTwygoJUgMggCzsHcu7U8PGLjzVso+wJnSUZUZs1aJUpySLvuzN4Rni/iuRLKgpXeBYBIJF613/AG5x8jxvHTMABLKSGD038XcwkxmOU5ckbvrSziKfO39qFZ974f8AF+FmryJWxJYOGBOtdPFofAx+auG41WUbvcUDaXrH0j/ht8QssyZi/nLpBOupHVocOZ5YyCz6a0SMxiE/1J84kdAz8wSlFYU4Iyg957lqcmu8Kc7qA10bx2hzwpDj+aaK+VPLUl7CDl/D8khK5Uxq0C6gs4vpHNGLSBROQCmr3jsSffrFnc5u6w0e/MPbpHqpUxK1JKCkgkG5Aa9ukdRgwRLSEhIGUZ0qrmoCCo3UORoIKFGNnLJqHqwNDUjnvDOTOLhytgKZQwA57jx2hnxpCVyVTEpSlSKnJRwLuAW5uK0MKeGcQXNKZRdSFFiCHDa0+8L47H8fgbKIBJz1baoYPRqa7xnInooFEDNViKHR46TC/CGHUgpXNUJhqTRSU7Coct1ryhLjeFTpWc9lnTKJAWlFGF1DVnFx9oyfG0Ti0e9k6TUlJIy2ry3FT718mSjcgkEMzd4kXIFaNR61hbLx0xa09m5UBZTKo1S+gGj1hpwfDJKnWlJTZa1OfChG17tFxg/S48UpK0uvyUUkSgCpJJUHSkkAAEOkljc+noCZOXOCtcopq1D/AE3VnABTQGhJqaE0gbiGFQpaihaSlBU5BrRgAE/LfV6gHxARg5gT2glr7IqYLyHKWoajuv46HaJxIqjoFY6VlU2bM7jNQuGd2JdwGLgN5QXhJhY1p/dUpIYK1eoKvYjm6d9u8HbMRoD5il6w3lkAsglQpVRCWKkgqAGpZJD1egZ2dMY8mLzsCCQaJOvKjhx1LQsmYZAcCuar6Oa7B6vp5xnxmavs1qSVJXo7vQ1SXtb28K5M1eQKX3n+YgOH0qb/AEiXx2skKurNJxIOX2x/f3SL9tprFpU0Kep5HxjGfM2DlnZ+bdYzim3QkESppJ7oL8hWvSCe1ISxo+8DSMOBMIJSQBfNrVm8vURosEA94W3qPfn6Rbg0Ng+IWpiHbx8/zAvCFBUypsXqxZjflpExc0EN5gj3zjDChiSGDO1gT0MEekxDLiaE9opa1FYBolKlCiiSmhr1b7wJKmFWY5jdgzBgwoAxAH4jLiPEXly0CmRRPgqhel6Au9hW0C4aeACerbRpcmrCzaYkpZIJYu9iwfRmi8hbVB0pT1+ahikuUXBLk6gakfiKY45SMrF2oNCbsN4arRSCV4tznWVZiG8rN6Rb+KO1Ha9Wavj+IEnEvldwkWNqDlEkqBSEiv7Q6TVsZviVpPdUC5AYt5n3ygNSzVPzBqH3q8FJmKUc5DZB5MGDQrViXV415xpBJ9BQeqYlmchjzNejwXhMUaMqo2pr0gCUoEMWHTxa8ZGZ3ae/xaFOANHYYb4jxQSAJtB/dEjjROVv6mJGfxy/IqDJ+IGYrKtKU0tBvDsWFhhYb6Q9wnDpa8WnCtmTlzTSP/EPcPTn0aGnxL8LScPImLkJKkZWUjM5TX5wo95g9RWOnF0aWjlJs5Cpa0Pd6s1fzCnC4zKgJVcEjb2G+hgXE4kZSkEWakbnCzJ0k5AnLKSqYsmmxLn+osABygxvoWVFMbjUql5UkgE1AOmo6WgLBky1ZkKrZjUHXp/mF6lmCMMu0apLRLb2dZwWfLnEIUBLmK+UgkJOpCkgkbmnlHQy+FT05lS5gm3JR8pPIFRblUtHz/g03LNl/wCr6pI+8dzLxakjMm4r5XBiZRQZNHK4eR2KlCchSVD9JDFg9TqX0a8GCaVJJkugvZ3ChpY0N2hn8SAYiTnTeVWv9Jqoe9Rzjmv4wlIHNsxO9RbpeIUaTO2E4uHHHSun2FFScwaYRMSrMZhcKzP3UqFQC4NdyKx2OGxGMTIfMvKQAmWlJBI1ASUnR6DnHHYdf85KlKYoAU7tVqGzkukUeGmB47NUc6lEmoGgAeviWB8ucTCC2c0oPjlKJeZKSlAKUZGJBcO72CnNKhra62geXjlAgqCcoNO6G2ylhblbyis74jQmaTNGZM4ZJlPlynK5/wC09e7AU7FpfugFGY5S1S9BXV28yd4jlgl2jF9MOxynkzSlbFr1c1APjWFEnElr0FPCwH0gjik0dicurUJsaE8tDCuWvuseXqQYv6dVFgMJ+JUB3fmoGHT/AB5QBLlqurS+tbNf28dJgpSFZS1SO9R9wTblBC8Ck0S4B1pTrURy/KotqhZCzgEztFFB7qSl+QYhJfwcxrxdHeBkqJCk1JBACsxf0APjBScGRRPeNQdOtNaR7iVZQAUsSNgKeF4PkWkgtifC4KaVEL+UAnNSu3rBJSGJCtNtOcWUs1EZrmJyncgQ+2y8fALFSSrIlqO/hX7x5gpTlKaVNegLfSCDNs2keSFkEM1HqecUm0hY0hpiWzISDRKVfYMYUlBMwGgOZ38KDzrBXbKUXvRqci7xlLT3iSaBgN3YvGcKQZImIlXOvsX8YrgxluH+kb4ldGu4+7UgaT3aG76feKehNrZpjpvcVo/2097wvwspORRUC4oD+2sFzMqrc/zAiC3dqL+TVMXDVIpOy0oBmqBbeMpcupB1PSCZUkkdLc9DS+0Xw6CVOxPPn9hGuRQN/Dcn8YkPhK//ADPlHkR8jChzwyeoTZqtVqB8E90DpeO2wiO0QUKYhYIUwuCGIGoDR83TiAEllpUAVChqHJLEcnjuvhbHiYgEFJO2v4joQM+PTimXNWkjMELUlyL5VEP6QXiuPFMhUlCUgTB3iB+k0b0gX4jwvZ4nEBwSJy/95gLFYgKQgCXlKE5SoOc1Xc7Q0iboCjSXMYHdoyBgjh8rPMQh2zKCX6ltx9RFCG3w4odqxNcpYg66s42eOzwyCRcK60rbTcRwCJUyTiFS2OdC8rbm3qI67D4ggK3BY1fVjUUNYliYFjMTk7eU7PLND0LD6QkwywpJr+RV2P5gzjctVZzvmGRtqM/1hVg5anBSaHy6HaHCOWi1PFU/+h2NqybEtrcDMw84ZYHishACSryB+whJh5s7OpQBUWKXyuAHqRRriBk4ZTOxYEB298omKro15+VTk5R9HEyUmZiFKl1FCXetA4Yjf6w1VMlodOSWwBqkblJ0pRSXBvWuogbhkspBITVwHpt+0a4nAmYQycnO9NQzvHN9Q/14+HK7ZnxKXnl9x3pR6FnFbPeE+Awypy0oBCSTf1NIdq4ZOsAzb2NXflGfD5OWYCKHMoKDUBDjw/xE8M2ouKfY4/uNMFgVyklJUFC4ILGmnnDGUQC6xsWdwA9bfiMKKck+NosmWNy5uS7/AOI45Tu29iTSDMbxNEwskAAUDAAtQ1IDGEuNwKjULc7H6esH5BFCgbtCXLLK0Nz7sQz5ZBartSl94FKDU5T728o6GbI3MYnDG4YDl75xsucfyCeouNI3wyHDGlL039YZ9j6XiqsMNNRv6wfNfgs7FsuUXoD+Y1kJWA6soZ6D9o2VhFsAlSEtyD8+gi8rATXH8pa+qk+NjG0bloahYMAZgYMSLH6wL/ALJZSkb3JI0e1b+sODh5uslY8j9DGJkqBB7FVN0E72isJD+N/kBHD2UAJhIFgUly9200Gsbf8AK97nk7PfWN+1Z3Ssb9wximbKe7P/AHEEdIMJeMeFaZROAOYApZv6i3sRuMCoEgMCKXGg3j0Tkij05F/ONu0a7EaA1HlGXJnFg0wPtJ+mZuRiQWJmzt1aJE5MXYmk4ns1uoZkqJSuleX5H/cNYc/DHG+wmllOh9GVToDzjlsPxMhT93dizG13eDsPxITJkt1dmEqoUj5QSSogs7ci7R6SVukWMf8AiRh0ieJ6GKcQlwUu2ZACVOCAXbKfGOcwWGmTATZIevNnaO++IEoWgJUrOlLlKl5Ts7AAPQc/ynQgBP8ALCW1AATGH1HM+J4tdkN0cI0P/hAkTVKDUa4e5q2rs5ptCWc2ZTWct0eOj+DpVVKNEpQtZPJKCB/5KEb+G3Ck5d+Jv+lZn8T42TMmIXhu0ACAkqWzqKaBXkwrWkU4Pi5o7gSFA3ehrzECT0jKgDRPrc/UQ44SkJQ+oFOrU9YU3TM1+rtmOMQCCk3SklR+nmogeMBcLWEkg29LAw1w8rMMqge+5Uyi+SWKs5YF1W5C8CSeGKIfe19Rr6RtGceNLs57ts2QSUHKWqp6bqIo0bLwTysr1v68vvBeHwhCWNff7wUJFHLj3+0eXyfUfqdfmy3Ix4ecl6u3mH/MNJc9xC8JTYe2iwQRX2LGkc3I83bDIP7QNHITCsTlq3Wedi2sdEiz+fhvEXh0qFRqba8yIrgmuNtgpBCKpD3b1MXXLaPEoGnuseGQSQXt78IybthvRY+v+W9I8mK3EeJRoxYam0apIsSIMgoqJgIsD7aKqDpJAFNI1UQBUDmepgGfjAks7biBdsbpFVqJS4FXZvWAc6wrKe7zuOndesMJeNRao6dIvNw68jJUCHc1qdh1jojKC8BYMVy5a3d00qK1O/jG0tZtroUm/lFk8JVm71AfX3WAV4dQVMCa5PUaeN/KOiMoNdI1TrQ3kzMQn5VKbZRcfmNsTj57VWmtMuUN+Y51MwgXMRB7ySS4Icgv/jQxeReY+xONmrSnLNSlQuCmhtUlj9on8ZPT/wBROHmD+0pr0rSESwq2ZQazGkeIxKgGUC2+Vz6ED7xWSFYwxXE5JbNISC2gEDjiEtXI6bQFMmBWj9D+XiiJaFM4NB4CnKJcYy2KzQ4oeyfxEiv8Oj+oen3EeQ8ETQiwwykEgHr0hnw3BMyjq4Gml/e8Dy5Vff2hmJ1UgUAJFen5jdPsT0dQqYE4QvQksKEipzKfbWgZ3jlp+MYEmqmagIpuRpDnipP8IkpqkzB4HKb71jn58lagXLBt/rGP1EVLkuQkk9iaWm+wFfoPVo6TAHs8BNXrMKZQ6ZjMmemUeMKpHDyykhctRULJU5BBBBNLUI8YejDHspUtQHcckf3Eh62+VKY0lyRj2x54pi7GSqKypIYkUL0rf0hthMGrIlmdgWJFiAfYjaUlOvrG0mYpDspJzVqPQGzN9o4ZfUORGT8N04UlipVUhgBsBYRtLwYNc19AXgSWV/6QbgKcnr6R4qWojvKUVAulQoQRzZyLRjJ5PtkUwlUoN83htv75R7mFi9Wr1e0D5Nyf8wPKBSpnuAH5sw/MQlY6Dkyxmf0jSYwFdP8AMKlYpQFhzL1o1W1jdWIBDhyWt6n1+8GLQdhnc9+94qJ6Wd2r9oEqapcHUGx/0nQxhMxKwpTNQOAakgkaRShYUNwpn9KeMVGJL2Pv2IDlY0FyCSaOybUpUnns8bS5uZ61HP8Ax6wnGtgjf+Ka7gjT6RYEasTrGSH5kVIajM9DHhFO6SLG3pCaRRsZY5+HnA2JwaVHb3aNEBVtXB6UEXSgkBv3r7+kTdaHsB/5eRYts3hd/OCZKFi4Ysw5bfdoJlmh5e39I0Uv5ev0h5seKBEz1anS/PmG2jQTBfKHa+u9PKLoUD5Rnm0ZqfYwZEpFMTLStLENX9IGnhAszhyFPVu61vOkEMKD6RYJF/HlsIpcjWmNIE/5YALuQn1qfvAhwHetqp6f2j7iGy5iqfU3p0igSYtczQ7EcyUykpGZxdzs/wB40kynFd26wzmULm5q/wBIoU0r7MaPnvwdgi8Ekl3/APEx5BYI29REhrnjWv8Af2O2ctg5yHHLRovNxOQB2Lq8QNWi+BzGUAAliXfUtoKaWjZfC+0JOmlDrtzfSOyXIlIlyQTK4wDLEkBWUrCiVcgwDdWL8o9VhwQXsaUeKSeEM5SbCyqj24gpMlSWq73+zA+Ajn5eVSdojJeGeHwyEF0gVo/2g9FW1NftFZcpQqACli+YD96j7RvIw1GJYs433b9o55Nv0ltEEtBunaLGWjKzXtu0aSMHmSqpZt21c++cWXhUd2pfUg0ZqeW/KM6DJWYoUCBvtFpSnen5rb7xdWGSBYvoRW2pry+sZpWpqkV0rcc7xLiWpIqEizkddTtGywGD1r7+seZ1HnUdRvXqI2mJzO7OwYWdjfq2kJiyQF/DguSlvekSXh2zaCv1ghBYt3quGYvyjWYjcKSDo1SWY1ZuetGiu6LyS2ZLknVv2gfsmSQCb0oCHYkeMMkYA5aqBBqltQ21vL7xVUpKCaitTr4DYQJ4+kuUaEqpBOb5zUWLbgkEfekHyEKBLm5o7P6eEMMVLV+gA1rps5F9KxlMIVQgggXZhfXy9RDlMnNGSlPY2r78ohUHb3c/tHhQz1vb31j1aXLjQN5xnspOyyVgi/h4X9fpGSZpdw/OMl0IULi/71jSTjVDMQkeH33FYbRWJvLm3u9PrFO1pvr09sYpLn5qg1djRhy9Y8ys7nQ1191hJAeIxIdo3WrygXskhmDUp+8aBeUsWoPf1hUEXWz2cnXWIFNS+n2jKdMp75RgJ/egoTfYYpOzUiva79PtHhxAs3toxQqvXy5QA/2NmD7VrGKpwdniLbfx8IyKgPfKL6HZZUwP+0SPRM9tEh0FiJJloZi77kNzq9IKOKLDMDQ0UGPgd4VzZQBYOokOW02pvFJM0BdAwUDqxL2cPHY45dmOx6nFsoMSSd3297+EejE5lMkFgPnJdmqGNmvC5ASxZbBmJJoncUoT0qYMkT8wSipJHcGQAEcv1WjJx66FQZImqPOu3RzeovpBPaOWTQkUYPu8Zy0qSAF92pYAGwG9WrvtBgXQsyTd6XNT7EZPdEsywiFgPmBSQeVBUHerkeUXkSVLHfAyAOmuoIAdrjrtFkTSXALHU2NH5RFYogAAFm+4oYVgFS25sCGLPygZWH7wuC9AKO2zB4AXjGJAzFJa1WqWI1rvygyZNJLqNdNWDMz709IltxBOjBlJysDmvlLavckN1gtYapKkA6nKQKuQAz092jPMpakkAAWUp6ttGM2aJSD2hVlcgFiafpJIdiYvetjbsJ7cuAC4J+bMxNKfS3KKzcQWZXO1bO+3leF0riACVEOvbI+rMDoD4RbC4hfeMwEgsLgLSDuH093iVxv0QYhQTn7+agI6DrrUxSXPOlS5c7ecL5oKU5pZBAcgjV6+XPpERPOUqUMhF822htX61h4t9job9u1ne4/d+vWIpRI2JqWvfXd4BTiTQ1ZRqx0qwOuvpGhWlulT51EJ9DpF5qFh6hQuKtU1PsxtLUQkefnGGcFsrtWjtsf3eM5kzMgtd61gtlJ0aqmB8pDk6PvGyZtHfRz78YARNBIpb8axpLqDzDdagQmi9mycUnQM2zVO58Y3WofK/wDj2IXyZPdY/b19KQYlIJc6BibaRM0hxj2UCObe6faIoPr4+LgekXmSA7gkgj1FIylgV6/Y0irLaKhOUanX8+MSZlpqTYb0i6iGD31jPOGDh2t5GDfYkuiq2JJFa2Hl+YhLN72iyJoax5dOXKMpwBFfDyf30hegeqcjwb35RRRBLx6gkOOb+lvWKlQMMnR6D/a/jEgZai9E06/tEiqCkIl4lRdNEbKFKDpA4XVg1bqyi3LYQ1QQGYDNuAGG7A0jPEoSSyxW7j8s0d6a1RKAkoCSAVEJ1a5HLQmCkYlQojuAEEDM6jtU6chSM5kly7kmwBY/ZmgmVQZEIAUblWm8EhMZSJsxRJmTBKDOWv0YCN5IDD+YVg1UQLuaCljbzhUZWTLmWStVSxYAGznypBgUwSgFIUXJSguU833pHNKNkNBE9dBmQEjXvMQzp7zgkvzaBzjwsklSgUvmBTmTajJv4849EwLSpc2wooADvKFvr6xphpQSRllpR/Ue9mB10bzELFbYgnAJStJMsnmKPQ6UoNWciMcLIWkkKB1re+39PQRdgJuVCCMwzZmowuHgiahJ+Ya0LEggCopR2Foym6EZ4jEHK4SQB1B8RoKO8ZfxBKcxygktmCg1LgE1BLawbNmJzZFA1A7ydBXKX1baKfwLMEKDv/TyZ9gTWsNUgFK5gVMQEKSWAJAGUO1A5IsSLX5Rh2nZzC4TMWNQoVJp327x+9IO4nwqVmSqoJJzs9SbCut+sZL4aZIWkJ+f9baiqQ7Uu8bqUWuiujLC42b3iUMt6EDL1Afk/ODk4sFOYlO9Kt053rC9ffcJW7gMa7nN6x5Pw/6D8wZyDtoPp5ROKf7AM1LUVOGY3Jvv78YwdyWodbsxY++sCYSc6yCAMpobFwfIBoIxSQVMhySASNGTt5CJxp0NI2K3tS4O1P2MWWCnYsL+P4MC4ZKkpdQcg0sRUX5/tGi55KWepP0r+POJa7KouqY1SOjdPsYuh7inusCo0zPUwSE5QpT0uPG4aCjSCo1VNsXPN94ImKDEvqPCkCZ06aXB6UpFVfKqtyOWoHq/pEuNj9DJE1wptB+W+keS551FPE3LCMZSwjXUNzpGM/GtXQeAu31+kFd9DxDSkE2SHo/596xVYBSwZxSnIH8xjjitJdwxNKh68opKcGoP+GrtvAougWi4BHQ0b8x4mYFUN3p5a+UWMwVPlAcqcMz2YPy69IajYbs3nK58/p+DA4BDf0h/EubxtPAYMQW5jeMZIU2YVHKrPvDinRJmpW5+sex6tib/AFiRp0XQvnH/AKfQ/WNcHVJetYkSN/DB6KcOoFkXr9o1wpqOaw/pHsSHPZUwTBKJSpzv/uENMSgBZYAUTbwiRIy5Nmb2W4UshSwCQO0tpaGGKUcxr+l/GgePIkYS2yXsJlJD2/Qf90RfzpHNUSJEw8EjKYfk6/8AqqCcEo196x7EhS8ECzy08N/9RPi4r1jLBICwvOApmbMH+sSJG3v+/JTOfWGWWow0p+uNsQf5ien2iRI0eyzHBqJl1L1V9YOwv/THQfSPYkN7Bnkmyup+pisod0f6f/YxIkQvSvTSb+jxjTDqOW8SJGbNGDyP/kEaZPxBGEUW97RIkVPX8DezUD6n0BaAwo5TXT/1MSJAi0b4n5h0+wiuGPy8z9xEiQP7SJaNR8ifGAMYO+fH/aYkSHx/cyV6aziw6kv5xlhtfe8eRIS+0Fo1mXiRIkBZ/9k="/>
          <p:cNvSpPr>
            <a:spLocks noChangeAspect="1" noChangeArrowheads="1"/>
          </p:cNvSpPr>
          <p:nvPr/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2" descr="C:\Users\mag\Desktop\pres Polen foto's\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70" y="1832516"/>
            <a:ext cx="6624736" cy="45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van beemden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151957"/>
            <a:ext cx="3753481" cy="249254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72" y="2151958"/>
            <a:ext cx="3738820" cy="249254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87624" y="4644504"/>
            <a:ext cx="732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Echte koekoeksbloem en ratelaar. Matig voedselrijk en vochtig</a:t>
            </a:r>
          </a:p>
        </p:txBody>
      </p:sp>
    </p:spTree>
    <p:extLst>
      <p:ext uri="{BB962C8B-B14F-4D97-AF65-F5344CB8AC3E}">
        <p14:creationId xmlns:p14="http://schemas.microsoft.com/office/powerpoint/2010/main" val="1662493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Beheer van graslanden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Streef naar een schrale bodem dus maaien en afvoeren</a:t>
            </a:r>
          </a:p>
          <a:p>
            <a:endParaRPr lang="nl-NL" dirty="0"/>
          </a:p>
          <a:p>
            <a:pPr>
              <a:buFont typeface="Arial" charset="0"/>
              <a:buChar char="•"/>
            </a:pPr>
            <a:r>
              <a:rPr lang="nl-NL" dirty="0"/>
              <a:t>Zode wordt minder dicht: meer kansen voor kruiden</a:t>
            </a:r>
          </a:p>
          <a:p>
            <a:pPr>
              <a:buFont typeface="Arial" charset="0"/>
              <a:buChar char="•"/>
            </a:pPr>
            <a:endParaRPr lang="nl-NL" dirty="0"/>
          </a:p>
          <a:p>
            <a:pPr marL="0" indent="0">
              <a:buNone/>
            </a:pPr>
            <a:r>
              <a:rPr lang="nl-NL" dirty="0"/>
              <a:t>Streef naar een schrale bodem: verwijder toplaag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Arial" charset="0"/>
              <a:buChar char="•"/>
            </a:pPr>
            <a:r>
              <a:rPr lang="nl-NL" dirty="0"/>
              <a:t> Zaadbank verdwijnt, opnieuw inzaaien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60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Biodiversiteit in grasland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620980"/>
            <a:ext cx="4896544" cy="362742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9599" y="1782152"/>
            <a:ext cx="79948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Dichtheid in aantallen van diergroepen in een Europese grasland-bodem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(gemeten in aantallen per vierkante meter tot een diepte van 30 cm in de bodem.</a:t>
            </a:r>
          </a:p>
        </p:txBody>
      </p:sp>
    </p:spTree>
    <p:extLst>
      <p:ext uri="{BB962C8B-B14F-4D97-AF65-F5344CB8AC3E}">
        <p14:creationId xmlns:p14="http://schemas.microsoft.com/office/powerpoint/2010/main" val="3111886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3AB7725-919A-4F54-B6AF-46A9A3505D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C:\Users\Piet\Documents\Mijn scans\2013-12 (dec)\scannen000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61256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04" y="91976"/>
            <a:ext cx="6347713" cy="1320800"/>
          </a:xfrm>
        </p:spPr>
        <p:txBody>
          <a:bodyPr/>
          <a:lstStyle/>
          <a:p>
            <a:r>
              <a:rPr lang="nl-NL" dirty="0"/>
              <a:t>Ecologie van graslanden</a:t>
            </a:r>
          </a:p>
        </p:txBody>
      </p:sp>
    </p:spTree>
    <p:extLst>
      <p:ext uri="{BB962C8B-B14F-4D97-AF65-F5344CB8AC3E}">
        <p14:creationId xmlns:p14="http://schemas.microsoft.com/office/powerpoint/2010/main" val="444363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sz="2800" dirty="0"/>
              <a:t>Droge heide</a:t>
            </a:r>
          </a:p>
          <a:p>
            <a:r>
              <a:rPr lang="nl-NL" sz="2800" dirty="0"/>
              <a:t>Vochtige heide</a:t>
            </a:r>
          </a:p>
          <a:p>
            <a:r>
              <a:rPr lang="nl-NL" sz="2800" dirty="0"/>
              <a:t>Natte heide</a:t>
            </a:r>
          </a:p>
        </p:txBody>
      </p:sp>
    </p:spTree>
    <p:extLst>
      <p:ext uri="{BB962C8B-B14F-4D97-AF65-F5344CB8AC3E}">
        <p14:creationId xmlns:p14="http://schemas.microsoft.com/office/powerpoint/2010/main" val="3406770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Paarse heidevelden Posbank / Veluwezoom (Arnhem) in 4K | Drone video">
            <a:hlinkClick r:id="" action="ppaction://media"/>
            <a:extLst>
              <a:ext uri="{FF2B5EF4-FFF2-40B4-BE49-F238E27FC236}">
                <a16:creationId xmlns:a16="http://schemas.microsoft.com/office/drawing/2014/main" id="{8DFB9A51-DCF0-4E17-8F51-C8D9303502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97792" y="980728"/>
            <a:ext cx="6348413" cy="3586163"/>
          </a:xfrm>
          <a:prstGeom prst="rect">
            <a:avLst/>
          </a:prstGeom>
        </p:spPr>
      </p:pic>
      <p:sp>
        <p:nvSpPr>
          <p:cNvPr id="5" name="Lachebekje 4">
            <a:hlinkClick r:id="rId4"/>
            <a:extLst>
              <a:ext uri="{FF2B5EF4-FFF2-40B4-BE49-F238E27FC236}">
                <a16:creationId xmlns:a16="http://schemas.microsoft.com/office/drawing/2014/main" id="{D71B50B1-2DC6-4520-A83A-07223C6850E9}"/>
              </a:ext>
            </a:extLst>
          </p:cNvPr>
          <p:cNvSpPr/>
          <p:nvPr/>
        </p:nvSpPr>
        <p:spPr>
          <a:xfrm>
            <a:off x="4247962" y="5013176"/>
            <a:ext cx="648072" cy="6480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14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C53F8-1135-402F-B2C8-0C678972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4 soorten?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693696-D026-4B25-9B95-240CE390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Nederland kennen we 4 soorten heide(plant).</a:t>
            </a:r>
          </a:p>
          <a:p>
            <a:pPr lvl="1"/>
            <a:r>
              <a:rPr lang="nl-NL" dirty="0"/>
              <a:t>Welke heide? </a:t>
            </a:r>
          </a:p>
          <a:p>
            <a:pPr lvl="1"/>
            <a:r>
              <a:rPr lang="nl-NL" dirty="0"/>
              <a:t>Waar maken de verschillende soorten onderscheid in? </a:t>
            </a:r>
          </a:p>
        </p:txBody>
      </p:sp>
    </p:spTree>
    <p:extLst>
      <p:ext uri="{BB962C8B-B14F-4D97-AF65-F5344CB8AC3E}">
        <p14:creationId xmlns:p14="http://schemas.microsoft.com/office/powerpoint/2010/main" val="1864193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van heide:</a:t>
            </a:r>
            <a:br>
              <a:rPr lang="nl-NL" dirty="0"/>
            </a:br>
            <a:r>
              <a:rPr lang="nl-NL" dirty="0"/>
              <a:t>Natuurlijke groeiplaats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1965910"/>
            <a:ext cx="4104456" cy="297944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92" y="1947415"/>
            <a:ext cx="3912096" cy="300742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27584" y="5373216"/>
            <a:ext cx="45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Vochtige en droge plaatsten in hoogvenen</a:t>
            </a:r>
          </a:p>
        </p:txBody>
      </p:sp>
    </p:spTree>
    <p:extLst>
      <p:ext uri="{BB962C8B-B14F-4D97-AF65-F5344CB8AC3E}">
        <p14:creationId xmlns:p14="http://schemas.microsoft.com/office/powerpoint/2010/main" val="3385236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van heide:</a:t>
            </a:r>
            <a:br>
              <a:rPr lang="nl-NL" dirty="0"/>
            </a:br>
            <a:r>
              <a:rPr lang="nl-NL" dirty="0"/>
              <a:t>Natuurlijke groeiplaats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266496"/>
            <a:ext cx="3897263" cy="30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266496"/>
            <a:ext cx="4415943" cy="30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123728" y="5229200"/>
            <a:ext cx="396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dirty="0"/>
              <a:t>Duinheide op strandzanden</a:t>
            </a:r>
          </a:p>
        </p:txBody>
      </p:sp>
    </p:spTree>
    <p:extLst>
      <p:ext uri="{BB962C8B-B14F-4D97-AF65-F5344CB8AC3E}">
        <p14:creationId xmlns:p14="http://schemas.microsoft.com/office/powerpoint/2010/main" val="3190723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ttp://www.kiezenvoorgroen.nl/files/images/bloemrijk%20grasland.resize.jpg">
            <a:hlinkClick r:id="rId2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14007"/>
            <a:ext cx="4176464" cy="280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http://www.fryslansite.com/d-base/foto/Grutto_bloemrijk_grasland01.jpg">
            <a:hlinkClick r:id="rId4"/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800" y="3320988"/>
            <a:ext cx="4176464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/>
          <p:cNvSpPr txBox="1"/>
          <p:nvPr/>
        </p:nvSpPr>
        <p:spPr>
          <a:xfrm>
            <a:off x="5829647" y="1740191"/>
            <a:ext cx="17347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800" dirty="0"/>
          </a:p>
          <a:p>
            <a:r>
              <a:rPr lang="nl-NL" sz="2800" dirty="0"/>
              <a:t>Bloemrijk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511660" y="4522320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dirty="0"/>
          </a:p>
          <a:p>
            <a:r>
              <a:rPr lang="nl-NL" sz="2800" dirty="0"/>
              <a:t>Vogelrijk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09599" y="609600"/>
            <a:ext cx="6561267" cy="1320800"/>
          </a:xfrm>
        </p:spPr>
        <p:txBody>
          <a:bodyPr>
            <a:normAutofit/>
          </a:bodyPr>
          <a:lstStyle/>
          <a:p>
            <a:r>
              <a:rPr lang="nl-NL" sz="2800" b="1" dirty="0"/>
              <a:t>Waardevol half natuurlijk ecosysteem</a:t>
            </a:r>
          </a:p>
        </p:txBody>
      </p:sp>
    </p:spTree>
    <p:extLst>
      <p:ext uri="{BB962C8B-B14F-4D97-AF65-F5344CB8AC3E}">
        <p14:creationId xmlns:p14="http://schemas.microsoft.com/office/powerpoint/2010/main" val="1850425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van heide:</a:t>
            </a:r>
            <a:br>
              <a:rPr lang="nl-NL" dirty="0"/>
            </a:br>
            <a:r>
              <a:rPr lang="nl-NL" dirty="0"/>
              <a:t>Menselijke invloed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2996601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2188565"/>
            <a:ext cx="3672408" cy="29686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4" y="2188564"/>
            <a:ext cx="4178890" cy="296862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108278" y="5185165"/>
            <a:ext cx="463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 arme zandbodem in afgetakelde bossen</a:t>
            </a:r>
          </a:p>
        </p:txBody>
      </p:sp>
    </p:spTree>
    <p:extLst>
      <p:ext uri="{BB962C8B-B14F-4D97-AF65-F5344CB8AC3E}">
        <p14:creationId xmlns:p14="http://schemas.microsoft.com/office/powerpoint/2010/main" val="266199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Heidebeheer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1615072" y="2156298"/>
            <a:ext cx="3090672" cy="576262"/>
          </a:xfrm>
        </p:spPr>
        <p:txBody>
          <a:bodyPr/>
          <a:lstStyle/>
          <a:p>
            <a:r>
              <a:rPr lang="nl-NL" dirty="0"/>
              <a:t>Plaggen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>
          <a:xfrm>
            <a:off x="5292080" y="2197861"/>
            <a:ext cx="3090672" cy="576262"/>
          </a:xfrm>
        </p:spPr>
        <p:txBody>
          <a:bodyPr/>
          <a:lstStyle/>
          <a:p>
            <a:r>
              <a:rPr lang="nl-NL" dirty="0"/>
              <a:t>Maaien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81" y="2732560"/>
            <a:ext cx="3456384" cy="260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737245"/>
            <a:ext cx="3172952" cy="260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0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Heidebeheer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1378167" y="2187879"/>
            <a:ext cx="3090672" cy="576262"/>
          </a:xfrm>
        </p:spPr>
        <p:txBody>
          <a:bodyPr/>
          <a:lstStyle/>
          <a:p>
            <a:r>
              <a:rPr lang="nl-NL" dirty="0"/>
              <a:t>Branden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4869734" y="2150382"/>
            <a:ext cx="3090672" cy="576262"/>
          </a:xfrm>
        </p:spPr>
        <p:txBody>
          <a:bodyPr/>
          <a:lstStyle/>
          <a:p>
            <a:r>
              <a:rPr lang="nl-NL" dirty="0"/>
              <a:t>Begrazen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6" y="2726644"/>
            <a:ext cx="3563888" cy="236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726644"/>
            <a:ext cx="3524789" cy="236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830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0E45235-B04B-45C0-8513-0E52077A96E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951" y="260648"/>
            <a:ext cx="6347713" cy="1320800"/>
          </a:xfrm>
        </p:spPr>
        <p:txBody>
          <a:bodyPr/>
          <a:lstStyle/>
          <a:p>
            <a:r>
              <a:rPr lang="nl-NL" dirty="0"/>
              <a:t>Ecosysteem van de heide</a:t>
            </a:r>
          </a:p>
        </p:txBody>
      </p:sp>
      <p:pic>
        <p:nvPicPr>
          <p:cNvPr id="4" name="Tijdelijke aanduiding voor inhoud 3" descr="C:\Users\Piet\Documents\Mijn scans\2013-12 (dec)\scannen0003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71" y="990854"/>
            <a:ext cx="9153871" cy="586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1580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Natte Heide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9" y="2160591"/>
            <a:ext cx="6347714" cy="270857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18" y="2158700"/>
            <a:ext cx="3809626" cy="271046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160589"/>
            <a:ext cx="3946606" cy="270857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99592" y="4912794"/>
            <a:ext cx="68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Vaak op leembodems of ijzer-humus </a:t>
            </a:r>
            <a:r>
              <a:rPr lang="nl-NL" dirty="0" err="1"/>
              <a:t>podzolen</a:t>
            </a:r>
            <a:r>
              <a:rPr lang="nl-NL" dirty="0"/>
              <a:t> (ondoordringbaar)</a:t>
            </a:r>
          </a:p>
        </p:txBody>
      </p:sp>
    </p:spTree>
    <p:extLst>
      <p:ext uri="{BB962C8B-B14F-4D97-AF65-F5344CB8AC3E}">
        <p14:creationId xmlns:p14="http://schemas.microsoft.com/office/powerpoint/2010/main" val="4033116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Planten van natte heide</a:t>
            </a:r>
            <a:br>
              <a:rPr lang="nl-NL" dirty="0"/>
            </a:br>
            <a:r>
              <a:rPr lang="nl-NL" sz="2400" dirty="0"/>
              <a:t>Dopheide, snavelbies en wollegras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85" y="4437112"/>
            <a:ext cx="3087786" cy="231584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8" t="2646" r="2362" b="2777"/>
          <a:stretch/>
        </p:blipFill>
        <p:spPr>
          <a:xfrm>
            <a:off x="409529" y="1697395"/>
            <a:ext cx="3069842" cy="27889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598" y="4443560"/>
            <a:ext cx="4260980" cy="231584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26" y="1697394"/>
            <a:ext cx="4286525" cy="278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70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92739"/>
            <a:ext cx="6347713" cy="1741760"/>
          </a:xfrm>
        </p:spPr>
        <p:txBody>
          <a:bodyPr/>
          <a:lstStyle/>
          <a:p>
            <a:r>
              <a:rPr lang="nl-NL" dirty="0"/>
              <a:t>Planten van vochtige heide:</a:t>
            </a:r>
            <a:br>
              <a:rPr lang="nl-NL" dirty="0"/>
            </a:br>
            <a:r>
              <a:rPr lang="nl-NL" sz="2000" dirty="0">
                <a:solidFill>
                  <a:schemeClr val="tx1"/>
                </a:solidFill>
              </a:rPr>
              <a:t>gevlekte orchis, kleine zonnedauw, </a:t>
            </a:r>
            <a:r>
              <a:rPr lang="nl-NL" sz="2000" dirty="0" err="1">
                <a:solidFill>
                  <a:schemeClr val="tx1"/>
                </a:solidFill>
              </a:rPr>
              <a:t>beenbreek</a:t>
            </a:r>
            <a:r>
              <a:rPr lang="nl-NL" sz="2000" dirty="0">
                <a:solidFill>
                  <a:schemeClr val="tx1"/>
                </a:solidFill>
              </a:rPr>
              <a:t>, heidekartelblad</a:t>
            </a: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612" y="1571775"/>
            <a:ext cx="3593595" cy="247824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71776"/>
            <a:ext cx="4121084" cy="244827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20048"/>
            <a:ext cx="4121084" cy="246933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612" y="4020047"/>
            <a:ext cx="3593595" cy="24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3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444691"/>
            <a:ext cx="8505826" cy="13208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tx1"/>
                </a:solidFill>
              </a:rPr>
              <a:t>Klokjesgentiaan en gentiaanblauwtje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604D240D-973C-4270-B3FA-80CF1A506B0C}"/>
              </a:ext>
            </a:extLst>
          </p:cNvPr>
          <p:cNvGrpSpPr/>
          <p:nvPr/>
        </p:nvGrpSpPr>
        <p:grpSpPr>
          <a:xfrm>
            <a:off x="827584" y="2105660"/>
            <a:ext cx="7139727" cy="2998175"/>
            <a:chOff x="374347" y="2159377"/>
            <a:chExt cx="7139727" cy="2998175"/>
          </a:xfrm>
        </p:grpSpPr>
        <p:pic>
          <p:nvPicPr>
            <p:cNvPr id="7170" name="Picture 2" descr="https://encrypted-tbn2.gstatic.com/images?q=tbn:ANd9GcTXsDNf4KRf5Hsl3GtLKnwqgZKd6Es9AehDh9LYvstquNrxbudwKw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47" y="2159377"/>
              <a:ext cx="2003312" cy="299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http://www.koemanenbijkerk.nl/i/b/Gentiaanblauwtje.jpg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2119" y="2160590"/>
              <a:ext cx="1861955" cy="2996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http://www.vlindersindrenthe.nl/images/foto/gentiaanblauwtje9.jp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0" t="1947" r="2222" b="2412"/>
            <a:stretch/>
          </p:blipFill>
          <p:spPr bwMode="auto">
            <a:xfrm>
              <a:off x="2377658" y="2159451"/>
              <a:ext cx="3274461" cy="299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1933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9B858-13A4-41D0-B9D1-4C4D0232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maakt het gentiaan blauwtje zo speciaal?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77A0D4-93DA-4202-B8DD-0D04C678E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Beschermde en zeldzame soort.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Maar 1 waarde plant.</a:t>
            </a:r>
          </a:p>
        </p:txBody>
      </p:sp>
    </p:spTree>
    <p:extLst>
      <p:ext uri="{BB962C8B-B14F-4D97-AF65-F5344CB8AC3E}">
        <p14:creationId xmlns:p14="http://schemas.microsoft.com/office/powerpoint/2010/main" val="2841322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Heide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798" y="2018883"/>
            <a:ext cx="3735250" cy="26940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10" y="2018883"/>
            <a:ext cx="3868688" cy="270743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923562" y="4742935"/>
            <a:ext cx="503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 arme dekzandgronden; kans op stuifzanden</a:t>
            </a:r>
          </a:p>
        </p:txBody>
      </p:sp>
    </p:spTree>
    <p:extLst>
      <p:ext uri="{BB962C8B-B14F-4D97-AF65-F5344CB8AC3E}">
        <p14:creationId xmlns:p14="http://schemas.microsoft.com/office/powerpoint/2010/main" val="312205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F94C0B1-DA9F-4F01-B75F-E8FF87BC3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427818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4094EE3-FFCD-4780-A7FA-AEE8D7300164}"/>
              </a:ext>
            </a:extLst>
          </p:cNvPr>
          <p:cNvSpPr txBox="1"/>
          <p:nvPr/>
        </p:nvSpPr>
        <p:spPr>
          <a:xfrm>
            <a:off x="4644008" y="1628800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29D50"/>
                </a:solidFill>
              </a:rPr>
              <a:t>Primaire weidevogels</a:t>
            </a:r>
          </a:p>
          <a:p>
            <a:r>
              <a:rPr lang="nl-NL" sz="1600" dirty="0"/>
              <a:t>Veelal steltlopers, broeden binnen de weidegebieden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>
                <a:solidFill>
                  <a:srgbClr val="729D50"/>
                </a:solidFill>
              </a:rPr>
              <a:t>Secundaire weidevogels</a:t>
            </a:r>
          </a:p>
          <a:p>
            <a:r>
              <a:rPr lang="nl-NL" sz="1600" dirty="0"/>
              <a:t>Vogels die ook in andere gebieden broeden. Zoals bijvoorbeeld de meerkoet en wilde eend.</a:t>
            </a:r>
          </a:p>
        </p:txBody>
      </p:sp>
    </p:spTree>
    <p:extLst>
      <p:ext uri="{BB962C8B-B14F-4D97-AF65-F5344CB8AC3E}">
        <p14:creationId xmlns:p14="http://schemas.microsoft.com/office/powerpoint/2010/main" val="2446571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071" y="548680"/>
            <a:ext cx="6347713" cy="1525736"/>
          </a:xfrm>
        </p:spPr>
        <p:txBody>
          <a:bodyPr/>
          <a:lstStyle/>
          <a:p>
            <a:r>
              <a:rPr lang="nl-NL" dirty="0"/>
              <a:t>Planten van de droge heide:</a:t>
            </a:r>
            <a:br>
              <a:rPr lang="nl-NL" dirty="0"/>
            </a:br>
            <a:r>
              <a:rPr lang="nl-NL" sz="2000" dirty="0">
                <a:solidFill>
                  <a:schemeClr val="tx1"/>
                </a:solidFill>
              </a:rPr>
              <a:t>struikheide, duivelsnaaigaren, schapenzuring, zandblauwtje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719" y="1857152"/>
            <a:ext cx="3440786" cy="228139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35" y="1857152"/>
            <a:ext cx="3456384" cy="23042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35" y="4138543"/>
            <a:ext cx="3456384" cy="24254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719" y="4139882"/>
            <a:ext cx="3440786" cy="242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4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Bedreiging van heide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9" y="2160591"/>
            <a:ext cx="6347714" cy="234853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31" y="2060848"/>
            <a:ext cx="3840088" cy="288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118" y="2060847"/>
            <a:ext cx="3840087" cy="287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402250" y="4925324"/>
            <a:ext cx="1730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Vergrassing</a:t>
            </a:r>
          </a:p>
        </p:txBody>
      </p:sp>
      <p:sp>
        <p:nvSpPr>
          <p:cNvPr id="6" name="Rechthoek 5"/>
          <p:cNvSpPr/>
          <p:nvPr/>
        </p:nvSpPr>
        <p:spPr>
          <a:xfrm>
            <a:off x="5401065" y="4939606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2400" dirty="0">
                <a:solidFill>
                  <a:prstClr val="black"/>
                </a:solidFill>
              </a:rPr>
              <a:t>Verzuring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74D0E63-A207-46AC-9030-F669872FDC98}"/>
              </a:ext>
            </a:extLst>
          </p:cNvPr>
          <p:cNvSpPr/>
          <p:nvPr/>
        </p:nvSpPr>
        <p:spPr>
          <a:xfrm>
            <a:off x="3481022" y="5877272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2400" dirty="0">
                <a:solidFill>
                  <a:prstClr val="black"/>
                </a:solidFill>
              </a:rPr>
              <a:t>Verruiging? </a:t>
            </a:r>
          </a:p>
        </p:txBody>
      </p:sp>
    </p:spTree>
    <p:extLst>
      <p:ext uri="{BB962C8B-B14F-4D97-AF65-F5344CB8AC3E}">
        <p14:creationId xmlns:p14="http://schemas.microsoft.com/office/powerpoint/2010/main" val="29368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van graslanden</a:t>
            </a:r>
            <a:br>
              <a:rPr lang="nl-NL" dirty="0"/>
            </a:br>
            <a:r>
              <a:rPr lang="nl-NL" dirty="0"/>
              <a:t>Droog: steppe of prairie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366881"/>
            <a:ext cx="3449960" cy="258747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552" y="2369100"/>
            <a:ext cx="3672408" cy="258747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465506" y="4954351"/>
            <a:ext cx="65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 weinig regenval of te hoge verdamping voor boomgroei</a:t>
            </a:r>
          </a:p>
        </p:txBody>
      </p:sp>
    </p:spTree>
    <p:extLst>
      <p:ext uri="{BB962C8B-B14F-4D97-AF65-F5344CB8AC3E}">
        <p14:creationId xmlns:p14="http://schemas.microsoft.com/office/powerpoint/2010/main" val="124785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van graslanden</a:t>
            </a:r>
            <a:br>
              <a:rPr lang="nl-NL" dirty="0"/>
            </a:br>
            <a:r>
              <a:rPr lang="nl-NL" dirty="0"/>
              <a:t>nat: rivierdalen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599" y="2160591"/>
            <a:ext cx="6347714" cy="286750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68" y="2116709"/>
            <a:ext cx="3810000" cy="2857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2116709"/>
            <a:ext cx="3863259" cy="2857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579541" y="5018091"/>
            <a:ext cx="540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Overstromingen en ijsgang verhinderen boomgroei</a:t>
            </a:r>
          </a:p>
        </p:txBody>
      </p:sp>
    </p:spTree>
    <p:extLst>
      <p:ext uri="{BB962C8B-B14F-4D97-AF65-F5344CB8AC3E}">
        <p14:creationId xmlns:p14="http://schemas.microsoft.com/office/powerpoint/2010/main" val="350960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Graslanden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Niet op droge, schrale, kalkarme gronden</a:t>
            </a:r>
          </a:p>
          <a:p>
            <a:r>
              <a:rPr lang="nl-NL" sz="2400" dirty="0"/>
              <a:t>Alleen voortbestaan door maaien of begrazen</a:t>
            </a:r>
          </a:p>
          <a:p>
            <a:r>
              <a:rPr lang="nl-NL" sz="2400" dirty="0"/>
              <a:t>Successie via ruigten, struweel naar bos</a:t>
            </a:r>
          </a:p>
          <a:p>
            <a:r>
              <a:rPr lang="nl-NL" sz="2400" dirty="0"/>
              <a:t>Hooilandbeheer biedt hoogste biodiversiteit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0300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Insecten van de graslanden</a:t>
            </a:r>
            <a:br>
              <a:rPr lang="nl-NL" dirty="0"/>
            </a:br>
            <a:r>
              <a:rPr lang="nl-NL" sz="2400" dirty="0">
                <a:solidFill>
                  <a:schemeClr val="tx1"/>
                </a:solidFill>
              </a:rPr>
              <a:t>sprinkhanen en zweefvliegen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12" y="2060848"/>
            <a:ext cx="302984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321887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12" y="4077072"/>
            <a:ext cx="3065555" cy="213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077072"/>
            <a:ext cx="3218877" cy="21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431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Insecten van de graslanden</a:t>
            </a:r>
            <a:br>
              <a:rPr lang="nl-NL" dirty="0"/>
            </a:br>
            <a:r>
              <a:rPr lang="nl-NL" sz="2800" dirty="0">
                <a:solidFill>
                  <a:schemeClr val="tx1"/>
                </a:solidFill>
              </a:rPr>
              <a:t>wantsen en graafwespen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99" y="2204864"/>
            <a:ext cx="325984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312368" cy="21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3312368" cy="212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330129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910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119B704A48046A64124561FF3B3FF" ma:contentTypeVersion="12" ma:contentTypeDescription="Een nieuw document maken." ma:contentTypeScope="" ma:versionID="63f7710d72f3ab630ac44513c49d12ba">
  <xsd:schema xmlns:xsd="http://www.w3.org/2001/XMLSchema" xmlns:xs="http://www.w3.org/2001/XMLSchema" xmlns:p="http://schemas.microsoft.com/office/2006/metadata/properties" xmlns:ns2="53db1c64-d159-475e-a504-7a3da4935d8c" xmlns:ns3="4aa6b8cd-8aaf-473e-973b-57fcbd5fd695" targetNamespace="http://schemas.microsoft.com/office/2006/metadata/properties" ma:root="true" ma:fieldsID="f802e6816dd2d41a395bdebd1d30fef2" ns2:_="" ns3:_="">
    <xsd:import namespace="53db1c64-d159-475e-a504-7a3da4935d8c"/>
    <xsd:import namespace="4aa6b8cd-8aaf-473e-973b-57fcbd5fd6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b1c64-d159-475e-a504-7a3da4935d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6b8cd-8aaf-473e-973b-57fcbd5fd6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7722E4-D988-469A-B57F-F75C7C41A22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82CAD39-B5DB-4584-9943-0211CA4316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db1c64-d159-475e-a504-7a3da4935d8c"/>
    <ds:schemaRef ds:uri="4aa6b8cd-8aaf-473e-973b-57fcbd5fd6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15A742-E330-4427-B44C-8CCEA8E404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</TotalTime>
  <Words>637</Words>
  <Application>Microsoft Office PowerPoint</Application>
  <PresentationFormat>Diavoorstelling (4:3)</PresentationFormat>
  <Paragraphs>115</Paragraphs>
  <Slides>41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6" baseType="lpstr">
      <vt:lpstr>Arial</vt:lpstr>
      <vt:lpstr>Trebuchet MS</vt:lpstr>
      <vt:lpstr>Ubuntu Condensed</vt:lpstr>
      <vt:lpstr>Wingdings 3</vt:lpstr>
      <vt:lpstr>Facet</vt:lpstr>
      <vt:lpstr>Graslanden en heidevelden</vt:lpstr>
      <vt:lpstr>PowerPoint-presentatie</vt:lpstr>
      <vt:lpstr>Waardevol half natuurlijk ecosysteem</vt:lpstr>
      <vt:lpstr>PowerPoint-presentatie</vt:lpstr>
      <vt:lpstr>Ontstaan van graslanden Droog: steppe of prairie</vt:lpstr>
      <vt:lpstr>Ontstaan van graslanden nat: rivierdalen</vt:lpstr>
      <vt:lpstr>Graslanden</vt:lpstr>
      <vt:lpstr>Insecten van de graslanden sprinkhanen en zweefvliegen</vt:lpstr>
      <vt:lpstr>Insecten van de graslanden wantsen en graafwespen</vt:lpstr>
      <vt:lpstr>Expert uitleg </vt:lpstr>
      <vt:lpstr>Insecten van de graslanden</vt:lpstr>
      <vt:lpstr>Vraag?</vt:lpstr>
      <vt:lpstr>Soorten Graslanden</vt:lpstr>
      <vt:lpstr>Uiterwaarden: regelmatige overstroming en slibafzetting</vt:lpstr>
      <vt:lpstr>Planten van de uiterwaard: stroomdalplanten</vt:lpstr>
      <vt:lpstr>Blauwgrasland: geen bemesting alleen hooien</vt:lpstr>
      <vt:lpstr>Planten van blauwgraslanden</vt:lpstr>
      <vt:lpstr>Kalkgrasland: hooien en schapenweide</vt:lpstr>
      <vt:lpstr>Planten van het kalkgrasland</vt:lpstr>
      <vt:lpstr>Beemden: kwelwater en overstromingen</vt:lpstr>
      <vt:lpstr>Planten van beemden</vt:lpstr>
      <vt:lpstr>Beheer van graslanden</vt:lpstr>
      <vt:lpstr>Biodiversiteit in grasland</vt:lpstr>
      <vt:lpstr>Ecologie van graslanden</vt:lpstr>
      <vt:lpstr>Heide</vt:lpstr>
      <vt:lpstr>PowerPoint-presentatie</vt:lpstr>
      <vt:lpstr>Welke 4 soorten?</vt:lpstr>
      <vt:lpstr>Ontstaan van heide: Natuurlijke groeiplaats</vt:lpstr>
      <vt:lpstr>Ontstaan van heide: Natuurlijke groeiplaats</vt:lpstr>
      <vt:lpstr>Ontstaan van heide: Menselijke invloed</vt:lpstr>
      <vt:lpstr>Heidebeheer</vt:lpstr>
      <vt:lpstr>Heidebeheer</vt:lpstr>
      <vt:lpstr>Ecosysteem van de heide</vt:lpstr>
      <vt:lpstr>Natte Heide</vt:lpstr>
      <vt:lpstr>Planten van natte heide Dopheide, snavelbies en wollegras</vt:lpstr>
      <vt:lpstr>Planten van vochtige heide: gevlekte orchis, kleine zonnedauw, beenbreek, heidekartelblad</vt:lpstr>
      <vt:lpstr>Klokjesgentiaan en gentiaanblauwtje</vt:lpstr>
      <vt:lpstr>Wat maakt het gentiaan blauwtje zo speciaal? </vt:lpstr>
      <vt:lpstr>Droge Heide</vt:lpstr>
      <vt:lpstr>Planten van de droge heide: struikheide, duivelsnaaigaren, schapenzuring, zandblauwtje</vt:lpstr>
      <vt:lpstr>Bedreiging van heide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Graslanden en heidevelden</dc:title>
  <dc:creator>Kees Margry</dc:creator>
  <cp:lastModifiedBy>Rob Luijten</cp:lastModifiedBy>
  <cp:revision>45</cp:revision>
  <dcterms:created xsi:type="dcterms:W3CDTF">2014-02-17T06:47:57Z</dcterms:created>
  <dcterms:modified xsi:type="dcterms:W3CDTF">2021-10-22T09:32:22Z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512">
    <vt:lpwstr>13</vt:lpwstr>
  </property>
  <property fmtid="{D5CDD505-2E9C-101B-9397-08002B2CF9AE}" pid="3" name="ContentTypeId">
    <vt:lpwstr>0x010100401119B704A48046A64124561FF3B3FF</vt:lpwstr>
  </property>
  <property fmtid="{D5CDD505-2E9C-101B-9397-08002B2CF9AE}" pid="4" name="Order">
    <vt:r8>110500</vt:r8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